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fntdata" ContentType="application/x-fontdata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57" r:id="rId2"/>
    <p:sldId id="258" r:id="rId3"/>
    <p:sldId id="267" r:id="rId4"/>
    <p:sldId id="260" r:id="rId5"/>
    <p:sldId id="259" r:id="rId6"/>
    <p:sldId id="313" r:id="rId7"/>
    <p:sldId id="273" r:id="rId8"/>
    <p:sldId id="291" r:id="rId9"/>
    <p:sldId id="314" r:id="rId10"/>
    <p:sldId id="292" r:id="rId11"/>
    <p:sldId id="274" r:id="rId12"/>
    <p:sldId id="293" r:id="rId13"/>
    <p:sldId id="294" r:id="rId14"/>
  </p:sldIdLst>
  <p:sldSz cx="12192000" cy="6858000"/>
  <p:notesSz cx="6858000" cy="9144000"/>
  <p:embeddedFontLst>
    <p:embeddedFont>
      <p:font typeface="Calibri" panose="020F0502020204030204" pitchFamily="34" charset="0"/>
      <p:regular r:id="rId15"/>
      <p:bold r:id="rId16"/>
      <p:italic r:id="rId17"/>
      <p:boldItalic r:id="rId18"/>
    </p:embeddedFont>
    <p:embeddedFont>
      <p:font typeface="Footlight MT Light" panose="0204060206030A020304" pitchFamily="18" charset="77"/>
      <p:regular r:id="rId19"/>
    </p:embeddedFont>
    <p:embeddedFont>
      <p:font typeface="Nickainley Normal" pitchFamily="2" charset="77"/>
      <p:regular r:id="rId20"/>
    </p:embeddedFont>
    <p:embeddedFont>
      <p:font typeface="Open Sans Condensed Condensed Light" pitchFamily="2" charset="0"/>
      <p:regular r:id="rId21"/>
      <p:bold r:id="rId22"/>
      <p:italic r:id="rId23"/>
      <p:boldItalic r:id="rId24"/>
    </p:embeddedFont>
  </p:embeddedFontLst>
  <p:defaultTextStyle>
    <a:defPPr>
      <a:defRPr lang="id-ID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E2783"/>
    <a:srgbClr val="C3BBDC"/>
    <a:srgbClr val="E9DAC1"/>
    <a:srgbClr val="B6BBDC"/>
    <a:srgbClr val="4E4FA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46BD442-0B30-0744-8ED7-3EC5156BD75E}" v="6" dt="2022-09-26T12:40:02.99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6520" autoAdjust="0"/>
    <p:restoredTop sz="96327"/>
  </p:normalViewPr>
  <p:slideViewPr>
    <p:cSldViewPr snapToGrid="0">
      <p:cViewPr varScale="1">
        <p:scale>
          <a:sx n="123" d="100"/>
          <a:sy n="123" d="100"/>
        </p:scale>
        <p:origin x="1272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font" Target="fonts/font4.fntdata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7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3.fntdata"/><Relationship Id="rId25" Type="http://schemas.openxmlformats.org/officeDocument/2006/relationships/presProps" Target="presProps.xml"/><Relationship Id="rId33" Type="http://schemas.openxmlformats.org/officeDocument/2006/relationships/customXml" Target="../customXml/item3.xml"/><Relationship Id="rId2" Type="http://schemas.openxmlformats.org/officeDocument/2006/relationships/slide" Target="slides/slide1.xml"/><Relationship Id="rId16" Type="http://schemas.openxmlformats.org/officeDocument/2006/relationships/font" Target="fonts/font2.fntdata"/><Relationship Id="rId20" Type="http://schemas.openxmlformats.org/officeDocument/2006/relationships/font" Target="fonts/font6.fntdata"/><Relationship Id="rId29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0.fntdata"/><Relationship Id="rId32" Type="http://schemas.openxmlformats.org/officeDocument/2006/relationships/customXml" Target="../customXml/item2.xml"/><Relationship Id="rId5" Type="http://schemas.openxmlformats.org/officeDocument/2006/relationships/slide" Target="slides/slide4.xml"/><Relationship Id="rId15" Type="http://schemas.openxmlformats.org/officeDocument/2006/relationships/font" Target="fonts/font1.fntdata"/><Relationship Id="rId23" Type="http://schemas.openxmlformats.org/officeDocument/2006/relationships/font" Target="fonts/font9.fntdata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5.fntdata"/><Relationship Id="rId31" Type="http://schemas.openxmlformats.org/officeDocument/2006/relationships/customXml" Target="../customXml/item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8.fntdata"/><Relationship Id="rId27" Type="http://schemas.openxmlformats.org/officeDocument/2006/relationships/theme" Target="theme/theme1.xml"/><Relationship Id="rId30" Type="http://schemas.microsoft.com/office/2015/10/relationships/revisionInfo" Target="revisionInfo.xml"/><Relationship Id="rId8" Type="http://schemas.openxmlformats.org/officeDocument/2006/relationships/slide" Target="slides/slide7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UNB - AMa - Wanessa Cristina Reis Ribeiro" userId="cfec2968-652d-4b1c-88d7-e41096db917c" providerId="ADAL" clId="{446BD442-0B30-0744-8ED7-3EC5156BD75E}"/>
    <pc:docChg chg="custSel modSld">
      <pc:chgData name="UNB - AMa - Wanessa Cristina Reis Ribeiro" userId="cfec2968-652d-4b1c-88d7-e41096db917c" providerId="ADAL" clId="{446BD442-0B30-0744-8ED7-3EC5156BD75E}" dt="2022-09-26T12:40:02.990" v="1"/>
      <pc:docMkLst>
        <pc:docMk/>
      </pc:docMkLst>
      <pc:sldChg chg="addSp delSp modSp mod">
        <pc:chgData name="UNB - AMa - Wanessa Cristina Reis Ribeiro" userId="cfec2968-652d-4b1c-88d7-e41096db917c" providerId="ADAL" clId="{446BD442-0B30-0744-8ED7-3EC5156BD75E}" dt="2022-09-26T12:40:02.990" v="1"/>
        <pc:sldMkLst>
          <pc:docMk/>
          <pc:sldMk cId="3386527472" sldId="293"/>
        </pc:sldMkLst>
        <pc:spChg chg="add mod">
          <ac:chgData name="UNB - AMa - Wanessa Cristina Reis Ribeiro" userId="cfec2968-652d-4b1c-88d7-e41096db917c" providerId="ADAL" clId="{446BD442-0B30-0744-8ED7-3EC5156BD75E}" dt="2022-09-26T12:40:02.990" v="1"/>
          <ac:spMkLst>
            <pc:docMk/>
            <pc:sldMk cId="3386527472" sldId="293"/>
            <ac:spMk id="2" creationId="{8800FED9-329E-AA66-70D4-BC762C68D23B}"/>
          </ac:spMkLst>
        </pc:spChg>
        <pc:spChg chg="del">
          <ac:chgData name="UNB - AMa - Wanessa Cristina Reis Ribeiro" userId="cfec2968-652d-4b1c-88d7-e41096db917c" providerId="ADAL" clId="{446BD442-0B30-0744-8ED7-3EC5156BD75E}" dt="2022-09-26T12:40:02.694" v="0" actId="478"/>
          <ac:spMkLst>
            <pc:docMk/>
            <pc:sldMk cId="3386527472" sldId="293"/>
            <ac:spMk id="23" creationId="{00000000-0000-0000-0000-00000000000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1" y="1"/>
            <a:ext cx="12192000" cy="6858000"/>
          </a:xfrm>
          <a:prstGeom prst="rect">
            <a:avLst/>
          </a:prstGeom>
          <a:solidFill>
            <a:schemeClr val="bg2">
              <a:lumMod val="95000"/>
            </a:schemeClr>
          </a:solid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8298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4439478" y="0"/>
            <a:ext cx="3843131" cy="641405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5579165" y="3644348"/>
            <a:ext cx="6612835" cy="3213651"/>
          </a:xfrm>
          <a:prstGeom prst="rect">
            <a:avLst/>
          </a:prstGeom>
          <a:solidFill>
            <a:schemeClr val="bg2">
              <a:lumMod val="95000"/>
            </a:schemeClr>
          </a:solidFill>
        </p:spPr>
        <p:txBody>
          <a:bodyPr/>
          <a:lstStyle/>
          <a:p>
            <a:endParaRPr lang="en-US"/>
          </a:p>
        </p:txBody>
      </p:sp>
      <p:sp>
        <p:nvSpPr>
          <p:cNvPr id="9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2305877" y="609601"/>
            <a:ext cx="4472609" cy="2425147"/>
          </a:xfrm>
          <a:prstGeom prst="rect">
            <a:avLst/>
          </a:prstGeom>
          <a:solidFill>
            <a:schemeClr val="bg2">
              <a:lumMod val="95000"/>
            </a:schemeClr>
          </a:solid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2908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621085" y="443948"/>
            <a:ext cx="10985896" cy="1193123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705053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 userDrawn="1"/>
        </p:nvSpPr>
        <p:spPr>
          <a:xfrm>
            <a:off x="0" y="882502"/>
            <a:ext cx="12192000" cy="5002103"/>
          </a:xfrm>
          <a:prstGeom prst="rect">
            <a:avLst/>
          </a:prstGeom>
          <a:solidFill>
            <a:srgbClr val="C3BBDC">
              <a:alpha val="3364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2522383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68512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1099930" y="0"/>
            <a:ext cx="3843131" cy="641405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2796209" y="1616764"/>
            <a:ext cx="3551583" cy="5241236"/>
          </a:xfrm>
          <a:prstGeom prst="rect">
            <a:avLst/>
          </a:prstGeom>
          <a:solidFill>
            <a:schemeClr val="bg2">
              <a:lumMod val="95000"/>
            </a:schemeClr>
          </a:solidFill>
        </p:spPr>
        <p:txBody>
          <a:bodyPr/>
          <a:lstStyle/>
          <a:p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9210261" y="0"/>
            <a:ext cx="2981739" cy="2968487"/>
          </a:xfrm>
          <a:prstGeom prst="rect">
            <a:avLst/>
          </a:prstGeom>
          <a:solidFill>
            <a:schemeClr val="bg2">
              <a:lumMod val="95000"/>
            </a:schemeClr>
          </a:solid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0046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179083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3" r:id="rId3"/>
    <p:sldLayoutId id="2147483670" r:id="rId4"/>
    <p:sldLayoutId id="2147483675" r:id="rId5"/>
    <p:sldLayoutId id="2147483676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d-ID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Espaço Reservado para Imagem 25">
            <a:extLst>
              <a:ext uri="{FF2B5EF4-FFF2-40B4-BE49-F238E27FC236}">
                <a16:creationId xmlns:a16="http://schemas.microsoft.com/office/drawing/2014/main" id="{ACF8F83B-AF7E-6533-825B-4D99D37B1EF2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703" b="11703"/>
          <a:stretch>
            <a:fillRect/>
          </a:stretch>
        </p:blipFill>
        <p:spPr>
          <a:xfrm>
            <a:off x="0" y="0"/>
            <a:ext cx="12192000" cy="6858000"/>
          </a:xfrm>
        </p:spPr>
      </p:pic>
      <p:pic>
        <p:nvPicPr>
          <p:cNvPr id="15" name="Imagem 14">
            <a:extLst>
              <a:ext uri="{FF2B5EF4-FFF2-40B4-BE49-F238E27FC236}">
                <a16:creationId xmlns:a16="http://schemas.microsoft.com/office/drawing/2014/main" id="{5EDEE746-FD74-E9A2-297E-FE74C38BC43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57965" y="-244549"/>
            <a:ext cx="3195345" cy="6973702"/>
          </a:xfrm>
          <a:prstGeom prst="rect">
            <a:avLst/>
          </a:prstGeom>
        </p:spPr>
      </p:pic>
      <p:pic>
        <p:nvPicPr>
          <p:cNvPr id="3" name="Imagem 2" descr="Uma imagem contendo Logotipo&#10;&#10;Descrição gerada automaticamente">
            <a:extLst>
              <a:ext uri="{FF2B5EF4-FFF2-40B4-BE49-F238E27FC236}">
                <a16:creationId xmlns:a16="http://schemas.microsoft.com/office/drawing/2014/main" id="{D4ED9ADA-9AA2-E329-038B-AFC92417B88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0325" y="80724"/>
            <a:ext cx="7586663" cy="6641144"/>
          </a:xfrm>
          <a:prstGeom prst="rect">
            <a:avLst/>
          </a:prstGeom>
        </p:spPr>
      </p:pic>
      <p:pic>
        <p:nvPicPr>
          <p:cNvPr id="4" name="Imagem 3" descr="Texto&#10;&#10;Descrição gerada automaticamente">
            <a:extLst>
              <a:ext uri="{FF2B5EF4-FFF2-40B4-BE49-F238E27FC236}">
                <a16:creationId xmlns:a16="http://schemas.microsoft.com/office/drawing/2014/main" id="{831CD73A-B185-CB10-A463-4A15C4584CB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1675" y="4848224"/>
            <a:ext cx="1803400" cy="1303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1964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14998" y="2604977"/>
            <a:ext cx="12177002" cy="967563"/>
          </a:xfrm>
          <a:prstGeom prst="rect">
            <a:avLst/>
          </a:prstGeom>
          <a:gradFill>
            <a:gsLst>
              <a:gs pos="0">
                <a:srgbClr val="C3BBDC"/>
              </a:gs>
              <a:gs pos="100000">
                <a:srgbClr val="C3BBDC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5" name="Imagem 4" descr="Uma imagem contendo Círculo&#10;&#10;Descrição gerada automaticamente">
            <a:extLst>
              <a:ext uri="{FF2B5EF4-FFF2-40B4-BE49-F238E27FC236}">
                <a16:creationId xmlns:a16="http://schemas.microsoft.com/office/drawing/2014/main" id="{417C05A2-5C23-2AC5-D997-150F6DD98A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1745" y="385972"/>
            <a:ext cx="6408189" cy="5597801"/>
          </a:xfrm>
          <a:prstGeom prst="rect">
            <a:avLst/>
          </a:prstGeom>
        </p:spPr>
      </p:pic>
      <p:sp>
        <p:nvSpPr>
          <p:cNvPr id="2" name="TextBox 22">
            <a:extLst>
              <a:ext uri="{FF2B5EF4-FFF2-40B4-BE49-F238E27FC236}">
                <a16:creationId xmlns:a16="http://schemas.microsoft.com/office/drawing/2014/main" id="{AFBAFD49-C250-7190-CE17-C5BEF8A9B4BF}"/>
              </a:ext>
            </a:extLst>
          </p:cNvPr>
          <p:cNvSpPr txBox="1"/>
          <p:nvPr/>
        </p:nvSpPr>
        <p:spPr>
          <a:xfrm>
            <a:off x="4571999" y="2646263"/>
            <a:ext cx="327159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32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Ejercicios</a:t>
            </a:r>
            <a:r>
              <a:rPr lang="id-ID" sz="3200" dirty="0">
                <a:solidFill>
                  <a:srgbClr val="4E2783"/>
                </a:solidFill>
                <a:latin typeface="Footlight MT Light" panose="0204060206030A020304" pitchFamily="18" charset="77"/>
              </a:rPr>
              <a:t> </a:t>
            </a:r>
            <a:r>
              <a:rPr lang="id-ID" sz="32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de</a:t>
            </a:r>
            <a:r>
              <a:rPr lang="id-ID" sz="3200" dirty="0">
                <a:solidFill>
                  <a:srgbClr val="4E2783"/>
                </a:solidFill>
                <a:latin typeface="Footlight MT Light" panose="0204060206030A020304" pitchFamily="18" charset="77"/>
              </a:rPr>
              <a:t> </a:t>
            </a:r>
            <a:r>
              <a:rPr lang="id-ID" sz="32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crecimiento</a:t>
            </a:r>
            <a:r>
              <a:rPr lang="id-ID" sz="3200" dirty="0">
                <a:solidFill>
                  <a:srgbClr val="4E2783"/>
                </a:solidFill>
                <a:latin typeface="Footlight MT Light" panose="0204060206030A020304" pitchFamily="18" charset="77"/>
              </a:rPr>
              <a:t> personal</a:t>
            </a:r>
            <a:endParaRPr lang="en-US" sz="3200" dirty="0">
              <a:solidFill>
                <a:srgbClr val="4E2783"/>
              </a:solidFill>
              <a:latin typeface="Footlight MT Light" panose="0204060206030A020304" pitchFamily="18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069890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5">
            <a:extLst>
              <a:ext uri="{FF2B5EF4-FFF2-40B4-BE49-F238E27FC236}">
                <a16:creationId xmlns:a16="http://schemas.microsoft.com/office/drawing/2014/main" id="{DCA62448-AC6E-22C9-34F9-4A91ACD78428}"/>
              </a:ext>
            </a:extLst>
          </p:cNvPr>
          <p:cNvSpPr/>
          <p:nvPr/>
        </p:nvSpPr>
        <p:spPr>
          <a:xfrm>
            <a:off x="2834640" y="663677"/>
            <a:ext cx="6675119" cy="6230664"/>
          </a:xfrm>
          <a:prstGeom prst="rect">
            <a:avLst/>
          </a:prstGeom>
          <a:gradFill>
            <a:gsLst>
              <a:gs pos="0">
                <a:srgbClr val="C3BBDC"/>
              </a:gs>
              <a:gs pos="100000">
                <a:srgbClr val="C3BBDC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2" name="TextBox 22">
            <a:extLst>
              <a:ext uri="{FF2B5EF4-FFF2-40B4-BE49-F238E27FC236}">
                <a16:creationId xmlns:a16="http://schemas.microsoft.com/office/drawing/2014/main" id="{0C42946C-B531-A055-53DE-58F047B9ACA8}"/>
              </a:ext>
            </a:extLst>
          </p:cNvPr>
          <p:cNvSpPr txBox="1"/>
          <p:nvPr/>
        </p:nvSpPr>
        <p:spPr>
          <a:xfrm>
            <a:off x="3636949" y="2474645"/>
            <a:ext cx="5070500" cy="23529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pt-BR" sz="2000" dirty="0">
                <a:solidFill>
                  <a:schemeClr val="bg1"/>
                </a:solidFill>
                <a:effectLst/>
              </a:rPr>
              <a:t>Si nunca </a:t>
            </a:r>
            <a:r>
              <a:rPr lang="pt-BR" sz="2000" dirty="0" err="1">
                <a:solidFill>
                  <a:schemeClr val="bg1"/>
                </a:solidFill>
                <a:effectLst/>
              </a:rPr>
              <a:t>hiciste</a:t>
            </a:r>
            <a:r>
              <a:rPr lang="pt-BR" sz="2000" dirty="0">
                <a:solidFill>
                  <a:schemeClr val="bg1"/>
                </a:solidFill>
                <a:effectLst/>
              </a:rPr>
              <a:t> </a:t>
            </a:r>
            <a:r>
              <a:rPr lang="pt-BR" sz="2000" dirty="0" err="1">
                <a:solidFill>
                  <a:schemeClr val="bg1"/>
                </a:solidFill>
                <a:effectLst/>
              </a:rPr>
              <a:t>un</a:t>
            </a:r>
            <a:r>
              <a:rPr lang="pt-BR" sz="2000" dirty="0">
                <a:solidFill>
                  <a:schemeClr val="bg1"/>
                </a:solidFill>
                <a:effectLst/>
              </a:rPr>
              <a:t> </a:t>
            </a:r>
            <a:r>
              <a:rPr lang="pt-BR" sz="2000" dirty="0" err="1">
                <a:solidFill>
                  <a:schemeClr val="bg1"/>
                </a:solidFill>
                <a:effectLst/>
              </a:rPr>
              <a:t>test</a:t>
            </a:r>
            <a:r>
              <a:rPr lang="pt-BR" sz="2000" dirty="0">
                <a:solidFill>
                  <a:schemeClr val="bg1"/>
                </a:solidFill>
                <a:effectLst/>
              </a:rPr>
              <a:t> de temperamento, busca uno o asiste a </a:t>
            </a:r>
            <a:r>
              <a:rPr lang="pt-BR" sz="2000" dirty="0" err="1">
                <a:solidFill>
                  <a:schemeClr val="bg1"/>
                </a:solidFill>
                <a:effectLst/>
              </a:rPr>
              <a:t>un</a:t>
            </a:r>
            <a:r>
              <a:rPr lang="pt-BR" sz="2000" dirty="0">
                <a:solidFill>
                  <a:schemeClr val="bg1"/>
                </a:solidFill>
                <a:effectLst/>
              </a:rPr>
              <a:t> </a:t>
            </a:r>
            <a:r>
              <a:rPr lang="pt-BR" sz="2000" dirty="0" err="1">
                <a:solidFill>
                  <a:schemeClr val="bg1"/>
                </a:solidFill>
                <a:effectLst/>
              </a:rPr>
              <a:t>seminario</a:t>
            </a:r>
            <a:r>
              <a:rPr lang="pt-BR" sz="2000" dirty="0">
                <a:solidFill>
                  <a:schemeClr val="bg1"/>
                </a:solidFill>
                <a:effectLst/>
              </a:rPr>
              <a:t> o </a:t>
            </a:r>
            <a:r>
              <a:rPr lang="pt-BR" sz="2000" dirty="0" err="1">
                <a:solidFill>
                  <a:schemeClr val="bg1"/>
                </a:solidFill>
                <a:effectLst/>
              </a:rPr>
              <a:t>taller</a:t>
            </a:r>
            <a:r>
              <a:rPr lang="pt-BR" sz="2000" dirty="0">
                <a:solidFill>
                  <a:schemeClr val="bg1"/>
                </a:solidFill>
                <a:effectLst/>
              </a:rPr>
              <a:t> sobre </a:t>
            </a:r>
            <a:r>
              <a:rPr lang="pt-BR" sz="2000" dirty="0" err="1">
                <a:solidFill>
                  <a:schemeClr val="bg1"/>
                </a:solidFill>
                <a:effectLst/>
              </a:rPr>
              <a:t>el</a:t>
            </a:r>
            <a:r>
              <a:rPr lang="pt-BR" sz="2000" dirty="0">
                <a:solidFill>
                  <a:schemeClr val="bg1"/>
                </a:solidFill>
                <a:effectLst/>
              </a:rPr>
              <a:t> tema. </a:t>
            </a:r>
            <a:r>
              <a:rPr lang="pt-BR" sz="2000" dirty="0" err="1">
                <a:solidFill>
                  <a:schemeClr val="bg1"/>
                </a:solidFill>
                <a:effectLst/>
              </a:rPr>
              <a:t>Eso</a:t>
            </a:r>
            <a:r>
              <a:rPr lang="pt-BR" sz="2000" dirty="0">
                <a:solidFill>
                  <a:schemeClr val="bg1"/>
                </a:solidFill>
                <a:effectLst/>
              </a:rPr>
              <a:t> te </a:t>
            </a:r>
            <a:r>
              <a:rPr lang="pt-BR" sz="2000" dirty="0" err="1">
                <a:solidFill>
                  <a:schemeClr val="bg1"/>
                </a:solidFill>
                <a:effectLst/>
              </a:rPr>
              <a:t>ayudará</a:t>
            </a:r>
            <a:r>
              <a:rPr lang="pt-BR" sz="2000" dirty="0">
                <a:solidFill>
                  <a:schemeClr val="bg1"/>
                </a:solidFill>
                <a:effectLst/>
              </a:rPr>
              <a:t> a </a:t>
            </a:r>
            <a:r>
              <a:rPr lang="pt-BR" sz="2000" dirty="0" err="1">
                <a:solidFill>
                  <a:schemeClr val="bg1"/>
                </a:solidFill>
                <a:effectLst/>
              </a:rPr>
              <a:t>entenderte</a:t>
            </a:r>
            <a:r>
              <a:rPr lang="pt-BR" sz="2000" dirty="0">
                <a:solidFill>
                  <a:schemeClr val="bg1"/>
                </a:solidFill>
                <a:effectLst/>
              </a:rPr>
              <a:t> </a:t>
            </a:r>
            <a:r>
              <a:rPr lang="pt-BR" sz="2000" dirty="0" err="1">
                <a:solidFill>
                  <a:schemeClr val="bg1"/>
                </a:solidFill>
                <a:effectLst/>
              </a:rPr>
              <a:t>mejor</a:t>
            </a:r>
            <a:r>
              <a:rPr lang="pt-BR" sz="2000" dirty="0">
                <a:solidFill>
                  <a:schemeClr val="bg1"/>
                </a:solidFill>
                <a:effectLst/>
              </a:rPr>
              <a:t> </a:t>
            </a:r>
            <a:r>
              <a:rPr lang="pt-BR" sz="2000" dirty="0" err="1">
                <a:solidFill>
                  <a:schemeClr val="bg1"/>
                </a:solidFill>
                <a:effectLst/>
              </a:rPr>
              <a:t>y</a:t>
            </a:r>
            <a:r>
              <a:rPr lang="pt-BR" sz="2000" dirty="0">
                <a:solidFill>
                  <a:schemeClr val="bg1"/>
                </a:solidFill>
                <a:effectLst/>
              </a:rPr>
              <a:t> a ser más </a:t>
            </a:r>
            <a:r>
              <a:rPr lang="pt-BR" sz="2000" dirty="0" err="1">
                <a:solidFill>
                  <a:schemeClr val="bg1"/>
                </a:solidFill>
                <a:effectLst/>
              </a:rPr>
              <a:t>comprensiva</a:t>
            </a:r>
            <a:r>
              <a:rPr lang="pt-BR" sz="2000" dirty="0">
                <a:solidFill>
                  <a:schemeClr val="bg1"/>
                </a:solidFill>
                <a:effectLst/>
              </a:rPr>
              <a:t> </a:t>
            </a:r>
            <a:r>
              <a:rPr lang="pt-BR" sz="2000" dirty="0" err="1">
                <a:solidFill>
                  <a:schemeClr val="bg1"/>
                </a:solidFill>
                <a:effectLst/>
              </a:rPr>
              <a:t>y</a:t>
            </a:r>
            <a:r>
              <a:rPr lang="pt-BR" sz="2000" dirty="0">
                <a:solidFill>
                  <a:schemeClr val="bg1"/>
                </a:solidFill>
                <a:effectLst/>
              </a:rPr>
              <a:t> paciente </a:t>
            </a:r>
            <a:r>
              <a:rPr lang="pt-BR" sz="2000" dirty="0" err="1">
                <a:solidFill>
                  <a:schemeClr val="bg1"/>
                </a:solidFill>
                <a:effectLst/>
              </a:rPr>
              <a:t>con</a:t>
            </a:r>
            <a:r>
              <a:rPr lang="pt-BR" sz="2000" dirty="0">
                <a:solidFill>
                  <a:schemeClr val="bg1"/>
                </a:solidFill>
                <a:effectLst/>
              </a:rPr>
              <a:t> </a:t>
            </a:r>
            <a:r>
              <a:rPr lang="pt-BR" sz="2000" dirty="0" err="1">
                <a:solidFill>
                  <a:schemeClr val="bg1"/>
                </a:solidFill>
                <a:effectLst/>
              </a:rPr>
              <a:t>los</a:t>
            </a:r>
            <a:r>
              <a:rPr lang="pt-BR" sz="2000" dirty="0">
                <a:solidFill>
                  <a:schemeClr val="bg1"/>
                </a:solidFill>
                <a:effectLst/>
              </a:rPr>
              <a:t> </a:t>
            </a:r>
            <a:r>
              <a:rPr lang="pt-BR" sz="2000" dirty="0" err="1">
                <a:solidFill>
                  <a:schemeClr val="bg1"/>
                </a:solidFill>
                <a:effectLst/>
              </a:rPr>
              <a:t>demás</a:t>
            </a:r>
            <a:r>
              <a:rPr lang="pt-BR" sz="2000" dirty="0">
                <a:solidFill>
                  <a:schemeClr val="bg1"/>
                </a:solidFill>
                <a:effectLst/>
              </a:rPr>
              <a:t>.</a:t>
            </a:r>
          </a:p>
        </p:txBody>
      </p:sp>
      <p:pic>
        <p:nvPicPr>
          <p:cNvPr id="8" name="Imagem 7">
            <a:extLst>
              <a:ext uri="{FF2B5EF4-FFF2-40B4-BE49-F238E27FC236}">
                <a16:creationId xmlns:a16="http://schemas.microsoft.com/office/drawing/2014/main" id="{7543AA40-6058-8BA9-C0C1-0A2C9C6883E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254307" y="-58994"/>
            <a:ext cx="1683385" cy="22998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6844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>
            <a:extLst>
              <a:ext uri="{FF2B5EF4-FFF2-40B4-BE49-F238E27FC236}">
                <a16:creationId xmlns:a16="http://schemas.microsoft.com/office/drawing/2014/main" id="{66BE7199-803D-3870-7961-193E5B899BE8}"/>
              </a:ext>
            </a:extLst>
          </p:cNvPr>
          <p:cNvSpPr/>
          <p:nvPr/>
        </p:nvSpPr>
        <p:spPr>
          <a:xfrm>
            <a:off x="2734061" y="1940384"/>
            <a:ext cx="6799799" cy="4473116"/>
          </a:xfrm>
          <a:prstGeom prst="rect">
            <a:avLst/>
          </a:prstGeom>
          <a:solidFill>
            <a:srgbClr val="C3BB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7" name="Imagem 6">
            <a:extLst>
              <a:ext uri="{FF2B5EF4-FFF2-40B4-BE49-F238E27FC236}">
                <a16:creationId xmlns:a16="http://schemas.microsoft.com/office/drawing/2014/main" id="{7D8E3B2C-B445-EB1E-EDE0-B8211217135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0077" y="563146"/>
            <a:ext cx="1168247" cy="1596056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3DECC0-F8E5-70CA-E11C-D2529E11ABD4}"/>
              </a:ext>
            </a:extLst>
          </p:cNvPr>
          <p:cNvSpPr txBox="1">
            <a:spLocks/>
          </p:cNvSpPr>
          <p:nvPr/>
        </p:nvSpPr>
        <p:spPr>
          <a:xfrm>
            <a:off x="3993141" y="2401990"/>
            <a:ext cx="4793050" cy="923330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pt-BR" sz="2000" dirty="0">
                <a:solidFill>
                  <a:schemeClr val="bg1"/>
                </a:solidFill>
                <a:effectLst/>
              </a:rPr>
              <a:t>La </a:t>
            </a:r>
            <a:r>
              <a:rPr lang="pt-BR" sz="2000" dirty="0" err="1">
                <a:solidFill>
                  <a:schemeClr val="bg1"/>
                </a:solidFill>
                <a:effectLst/>
              </a:rPr>
              <a:t>manera</a:t>
            </a:r>
            <a:r>
              <a:rPr lang="pt-BR" sz="2000" dirty="0">
                <a:solidFill>
                  <a:schemeClr val="bg1"/>
                </a:solidFill>
                <a:effectLst/>
              </a:rPr>
              <a:t> más exitosa de facilitar </a:t>
            </a:r>
            <a:r>
              <a:rPr lang="pt-BR" sz="2000" dirty="0" err="1">
                <a:solidFill>
                  <a:schemeClr val="bg1"/>
                </a:solidFill>
                <a:effectLst/>
              </a:rPr>
              <a:t>el</a:t>
            </a:r>
            <a:r>
              <a:rPr lang="pt-BR" sz="2000" dirty="0">
                <a:solidFill>
                  <a:schemeClr val="bg1"/>
                </a:solidFill>
                <a:effectLst/>
              </a:rPr>
              <a:t> cambio </a:t>
            </a:r>
            <a:r>
              <a:rPr lang="pt-BR" sz="2000" dirty="0" err="1">
                <a:solidFill>
                  <a:schemeClr val="bg1"/>
                </a:solidFill>
                <a:effectLst/>
              </a:rPr>
              <a:t>en</a:t>
            </a:r>
            <a:r>
              <a:rPr lang="pt-BR" sz="2000" dirty="0">
                <a:solidFill>
                  <a:schemeClr val="bg1"/>
                </a:solidFill>
                <a:effectLst/>
              </a:rPr>
              <a:t> </a:t>
            </a:r>
            <a:r>
              <a:rPr lang="pt-BR" sz="2000" dirty="0" err="1">
                <a:solidFill>
                  <a:schemeClr val="bg1"/>
                </a:solidFill>
                <a:effectLst/>
              </a:rPr>
              <a:t>los</a:t>
            </a:r>
            <a:r>
              <a:rPr lang="pt-BR" sz="2000" dirty="0">
                <a:solidFill>
                  <a:schemeClr val="bg1"/>
                </a:solidFill>
                <a:effectLst/>
              </a:rPr>
              <a:t> </a:t>
            </a:r>
            <a:r>
              <a:rPr lang="pt-BR" sz="2000" dirty="0" err="1">
                <a:solidFill>
                  <a:schemeClr val="bg1"/>
                </a:solidFill>
                <a:effectLst/>
              </a:rPr>
              <a:t>demás</a:t>
            </a:r>
            <a:r>
              <a:rPr lang="pt-BR" sz="2000" dirty="0">
                <a:solidFill>
                  <a:schemeClr val="bg1"/>
                </a:solidFill>
                <a:effectLst/>
              </a:rPr>
              <a:t> es </a:t>
            </a:r>
            <a:r>
              <a:rPr lang="pt-BR" sz="2000" dirty="0" err="1">
                <a:solidFill>
                  <a:schemeClr val="bg1"/>
                </a:solidFill>
                <a:effectLst/>
              </a:rPr>
              <a:t>la</a:t>
            </a:r>
            <a:r>
              <a:rPr lang="pt-BR" sz="2000" dirty="0">
                <a:solidFill>
                  <a:schemeClr val="bg1"/>
                </a:solidFill>
                <a:effectLst/>
              </a:rPr>
              <a:t> fórmula </a:t>
            </a:r>
            <a:r>
              <a:rPr lang="pt-BR" sz="2000" b="1" dirty="0">
                <a:solidFill>
                  <a:schemeClr val="bg1"/>
                </a:solidFill>
                <a:effectLst/>
              </a:rPr>
              <a:t>ACE</a:t>
            </a:r>
            <a:r>
              <a:rPr lang="pt-BR" sz="2000" dirty="0">
                <a:solidFill>
                  <a:schemeClr val="bg1"/>
                </a:solidFill>
                <a:effectLst/>
              </a:rPr>
              <a:t>:</a:t>
            </a:r>
          </a:p>
          <a:p>
            <a:pPr marL="0" indent="0">
              <a:lnSpc>
                <a:spcPct val="150000"/>
              </a:lnSpc>
              <a:buNone/>
            </a:pPr>
            <a:endParaRPr lang="pt-BR" sz="2000" dirty="0">
              <a:solidFill>
                <a:schemeClr val="bg1"/>
              </a:solidFill>
              <a:effectLst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pt-BR" sz="2000" b="1" dirty="0" err="1">
                <a:solidFill>
                  <a:schemeClr val="bg1"/>
                </a:solidFill>
                <a:effectLst/>
              </a:rPr>
              <a:t>A</a:t>
            </a:r>
            <a:r>
              <a:rPr lang="pt-BR" sz="2000" dirty="0" err="1">
                <a:solidFill>
                  <a:schemeClr val="bg1"/>
                </a:solidFill>
                <a:effectLst/>
              </a:rPr>
              <a:t>céptalos</a:t>
            </a:r>
            <a:r>
              <a:rPr lang="pt-BR" sz="2000" dirty="0">
                <a:solidFill>
                  <a:schemeClr val="bg1"/>
                </a:solidFill>
                <a:effectLst/>
              </a:rPr>
              <a:t>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pt-BR" sz="2000" b="1" dirty="0" err="1">
                <a:solidFill>
                  <a:schemeClr val="bg1"/>
                </a:solidFill>
                <a:effectLst/>
              </a:rPr>
              <a:t>C</a:t>
            </a:r>
            <a:r>
              <a:rPr lang="pt-BR" sz="2000" dirty="0" err="1">
                <a:solidFill>
                  <a:schemeClr val="bg1"/>
                </a:solidFill>
                <a:effectLst/>
              </a:rPr>
              <a:t>ree</a:t>
            </a:r>
            <a:r>
              <a:rPr lang="pt-BR" sz="2000" dirty="0">
                <a:solidFill>
                  <a:schemeClr val="bg1"/>
                </a:solidFill>
                <a:effectLst/>
              </a:rPr>
              <a:t> </a:t>
            </a:r>
            <a:r>
              <a:rPr lang="pt-BR" sz="2000" dirty="0" err="1">
                <a:solidFill>
                  <a:schemeClr val="bg1"/>
                </a:solidFill>
                <a:effectLst/>
              </a:rPr>
              <a:t>en</a:t>
            </a:r>
            <a:r>
              <a:rPr lang="pt-BR" sz="2000" dirty="0">
                <a:solidFill>
                  <a:schemeClr val="bg1"/>
                </a:solidFill>
                <a:effectLst/>
              </a:rPr>
              <a:t> </a:t>
            </a:r>
            <a:r>
              <a:rPr lang="pt-BR" sz="2000" dirty="0" err="1">
                <a:solidFill>
                  <a:schemeClr val="bg1"/>
                </a:solidFill>
                <a:effectLst/>
              </a:rPr>
              <a:t>ellos</a:t>
            </a:r>
            <a:r>
              <a:rPr lang="pt-BR" sz="2000" dirty="0">
                <a:solidFill>
                  <a:schemeClr val="bg1"/>
                </a:solidFill>
                <a:effectLst/>
              </a:rPr>
              <a:t>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pt-BR" sz="2000" b="1" dirty="0" err="1">
                <a:solidFill>
                  <a:schemeClr val="bg1"/>
                </a:solidFill>
                <a:effectLst/>
              </a:rPr>
              <a:t>E</a:t>
            </a:r>
            <a:r>
              <a:rPr lang="pt-BR" sz="2000" dirty="0" err="1">
                <a:solidFill>
                  <a:schemeClr val="bg1"/>
                </a:solidFill>
                <a:effectLst/>
              </a:rPr>
              <a:t>ntrégalos</a:t>
            </a:r>
            <a:r>
              <a:rPr lang="pt-BR" sz="2000" b="1" dirty="0">
                <a:solidFill>
                  <a:schemeClr val="bg1"/>
                </a:solidFill>
                <a:effectLst/>
              </a:rPr>
              <a:t> </a:t>
            </a:r>
            <a:r>
              <a:rPr lang="pt-BR" sz="2000" dirty="0">
                <a:solidFill>
                  <a:schemeClr val="bg1"/>
                </a:solidFill>
                <a:effectLst/>
              </a:rPr>
              <a:t>a Dios.</a:t>
            </a:r>
          </a:p>
        </p:txBody>
      </p:sp>
      <p:pic>
        <p:nvPicPr>
          <p:cNvPr id="5" name="Imagem 4" descr="Forma&#10;&#10;Descrição gerada automaticamente com confiança média">
            <a:extLst>
              <a:ext uri="{FF2B5EF4-FFF2-40B4-BE49-F238E27FC236}">
                <a16:creationId xmlns:a16="http://schemas.microsoft.com/office/drawing/2014/main" id="{FC864866-CEE2-DCAB-0257-9836379394F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39" t="42244" r="-11368" b="41165"/>
          <a:stretch/>
        </p:blipFill>
        <p:spPr>
          <a:xfrm>
            <a:off x="2937540" y="5922672"/>
            <a:ext cx="7830039" cy="1010474"/>
          </a:xfrm>
          <a:prstGeom prst="rect">
            <a:avLst/>
          </a:prstGeom>
        </p:spPr>
      </p:pic>
      <p:sp>
        <p:nvSpPr>
          <p:cNvPr id="2" name="TextBox 22">
            <a:extLst>
              <a:ext uri="{FF2B5EF4-FFF2-40B4-BE49-F238E27FC236}">
                <a16:creationId xmlns:a16="http://schemas.microsoft.com/office/drawing/2014/main" id="{8800FED9-329E-AA66-70D4-BC762C68D23B}"/>
              </a:ext>
            </a:extLst>
          </p:cNvPr>
          <p:cNvSpPr txBox="1"/>
          <p:nvPr/>
        </p:nvSpPr>
        <p:spPr>
          <a:xfrm>
            <a:off x="2734061" y="1017054"/>
            <a:ext cx="6521104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45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Principio</a:t>
            </a:r>
            <a:r>
              <a:rPr lang="id-ID" sz="4500" dirty="0">
                <a:solidFill>
                  <a:srgbClr val="4E2783"/>
                </a:solidFill>
                <a:latin typeface="Footlight MT Light" panose="0204060206030A020304" pitchFamily="18" charset="77"/>
              </a:rPr>
              <a:t> </a:t>
            </a:r>
            <a:r>
              <a:rPr lang="id-ID" sz="45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del</a:t>
            </a:r>
            <a:r>
              <a:rPr lang="id-ID" sz="4500" dirty="0">
                <a:solidFill>
                  <a:srgbClr val="4E2783"/>
                </a:solidFill>
                <a:latin typeface="Footlight MT Light" panose="0204060206030A020304" pitchFamily="18" charset="77"/>
              </a:rPr>
              <a:t> </a:t>
            </a:r>
            <a:r>
              <a:rPr lang="id-ID" sz="45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éxito</a:t>
            </a:r>
            <a:endParaRPr lang="en-US" sz="4500" dirty="0">
              <a:solidFill>
                <a:srgbClr val="4E2783"/>
              </a:solidFill>
              <a:latin typeface="Footlight MT Light" panose="0204060206030A020304" pitchFamily="18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386527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1" name="Rectangle 30">
            <a:extLst>
              <a:ext uri="{FF2B5EF4-FFF2-40B4-BE49-F238E27FC236}">
                <a16:creationId xmlns:a16="http://schemas.microsoft.com/office/drawing/2014/main" id="{11BE3FA7-0D70-4431-814F-D8C40576EA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2" name="Imagem 1" descr="Uma imagem contendo Círculo&#10;&#10;Descrição gerada automaticamente">
            <a:extLst>
              <a:ext uri="{FF2B5EF4-FFF2-40B4-BE49-F238E27FC236}">
                <a16:creationId xmlns:a16="http://schemas.microsoft.com/office/drawing/2014/main" id="{54C608BC-F507-298A-6598-CD835717877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" r="13720" b="-2"/>
          <a:stretch/>
        </p:blipFill>
        <p:spPr>
          <a:xfrm>
            <a:off x="321731" y="557189"/>
            <a:ext cx="5668684" cy="5743618"/>
          </a:xfrm>
          <a:prstGeom prst="rect">
            <a:avLst/>
          </a:prstGeom>
        </p:spPr>
      </p:pic>
      <p:pic>
        <p:nvPicPr>
          <p:cNvPr id="26" name="Espaço Reservado para Imagem 25">
            <a:extLst>
              <a:ext uri="{FF2B5EF4-FFF2-40B4-BE49-F238E27FC236}">
                <a16:creationId xmlns:a16="http://schemas.microsoft.com/office/drawing/2014/main" id="{ACF8F83B-AF7E-6533-825B-4D99D37B1EF2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90" r="18389" b="-1"/>
          <a:stretch/>
        </p:blipFill>
        <p:spPr>
          <a:xfrm>
            <a:off x="6195375" y="557189"/>
            <a:ext cx="5674893" cy="5743618"/>
          </a:xfrm>
          <a:prstGeom prst="rect">
            <a:avLst/>
          </a:prstGeom>
        </p:spPr>
      </p:pic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E6975E4B-AF65-2D32-15FE-6877D8DFC061}"/>
              </a:ext>
            </a:extLst>
          </p:cNvPr>
          <p:cNvSpPr txBox="1">
            <a:spLocks/>
          </p:cNvSpPr>
          <p:nvPr/>
        </p:nvSpPr>
        <p:spPr>
          <a:xfrm>
            <a:off x="6768604" y="952699"/>
            <a:ext cx="4749885" cy="3365863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pt-BR" sz="18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“Querido Dios, </a:t>
            </a:r>
            <a:r>
              <a:rPr lang="pt-BR" sz="18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ayúdame</a:t>
            </a:r>
            <a:r>
              <a:rPr lang="pt-BR" sz="18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a ir más </a:t>
            </a:r>
            <a:r>
              <a:rPr lang="pt-BR" sz="18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despacio</a:t>
            </a:r>
            <a:r>
              <a:rPr lang="pt-BR" sz="18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, a aquietar mi mente </a:t>
            </a:r>
            <a:r>
              <a:rPr lang="pt-BR" sz="18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y</a:t>
            </a:r>
            <a:r>
              <a:rPr lang="pt-BR" sz="18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18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corazón</a:t>
            </a:r>
            <a:r>
              <a:rPr lang="pt-BR" sz="18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18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y</a:t>
            </a:r>
            <a:r>
              <a:rPr lang="pt-BR" sz="18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18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escucharte</a:t>
            </a:r>
            <a:r>
              <a:rPr lang="pt-BR" sz="18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a ti </a:t>
            </a:r>
            <a:r>
              <a:rPr lang="pt-BR" sz="18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y</a:t>
            </a:r>
            <a:r>
              <a:rPr lang="pt-BR" sz="18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a </a:t>
            </a:r>
            <a:r>
              <a:rPr lang="pt-BR" sz="18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los</a:t>
            </a:r>
            <a:r>
              <a:rPr lang="pt-BR" sz="18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18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demás</a:t>
            </a:r>
            <a:r>
              <a:rPr lang="pt-BR" sz="18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. </a:t>
            </a:r>
            <a:r>
              <a:rPr lang="pt-BR" sz="18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Ayúdame</a:t>
            </a:r>
            <a:r>
              <a:rPr lang="pt-BR" sz="18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a </a:t>
            </a:r>
            <a:r>
              <a:rPr lang="pt-BR" sz="18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aceptar</a:t>
            </a:r>
            <a:r>
              <a:rPr lang="pt-BR" sz="18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a </a:t>
            </a:r>
            <a:r>
              <a:rPr lang="pt-BR" sz="18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los</a:t>
            </a:r>
            <a:r>
              <a:rPr lang="pt-BR" sz="18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18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demás</a:t>
            </a:r>
            <a:r>
              <a:rPr lang="pt-BR" sz="18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18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cuando</a:t>
            </a:r>
            <a:r>
              <a:rPr lang="pt-BR" sz="18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no </a:t>
            </a:r>
            <a:r>
              <a:rPr lang="pt-BR" sz="18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estén</a:t>
            </a:r>
            <a:r>
              <a:rPr lang="pt-BR" sz="18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de </a:t>
            </a:r>
            <a:r>
              <a:rPr lang="pt-BR" sz="18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acuerdo</a:t>
            </a:r>
            <a:r>
              <a:rPr lang="pt-BR" sz="18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18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con</a:t>
            </a:r>
            <a:r>
              <a:rPr lang="pt-BR" sz="18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18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lo</a:t>
            </a:r>
            <a:r>
              <a:rPr lang="pt-BR" sz="18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que digo o </a:t>
            </a:r>
            <a:r>
              <a:rPr lang="pt-BR" sz="18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hago</a:t>
            </a:r>
            <a:r>
              <a:rPr lang="pt-BR" sz="18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; </a:t>
            </a:r>
            <a:r>
              <a:rPr lang="pt-BR" sz="18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y</a:t>
            </a:r>
            <a:r>
              <a:rPr lang="pt-BR" sz="18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a estar </a:t>
            </a:r>
            <a:r>
              <a:rPr lang="pt-BR" sz="18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dispuesta</a:t>
            </a:r>
            <a:r>
              <a:rPr lang="pt-BR" sz="18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a </a:t>
            </a:r>
            <a:r>
              <a:rPr lang="pt-BR" sz="18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escuchar</a:t>
            </a:r>
            <a:r>
              <a:rPr lang="pt-BR" sz="18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18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opiniones</a:t>
            </a:r>
            <a:r>
              <a:rPr lang="pt-BR" sz="18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e </a:t>
            </a:r>
            <a:r>
              <a:rPr lang="pt-BR" sz="18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ideas</a:t>
            </a:r>
            <a:r>
              <a:rPr lang="pt-BR" sz="18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. </a:t>
            </a:r>
            <a:r>
              <a:rPr lang="pt-BR" sz="18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Perdóname</a:t>
            </a:r>
            <a:r>
              <a:rPr lang="pt-BR" sz="18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por </a:t>
            </a:r>
            <a:r>
              <a:rPr lang="pt-BR" sz="18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angustiarme</a:t>
            </a:r>
            <a:r>
              <a:rPr lang="pt-BR" sz="18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18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y</a:t>
            </a:r>
            <a:r>
              <a:rPr lang="pt-BR" sz="18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18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enfadarme</a:t>
            </a:r>
            <a:r>
              <a:rPr lang="pt-BR" sz="18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18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cuando</a:t>
            </a:r>
            <a:r>
              <a:rPr lang="pt-BR" sz="18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18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otros</a:t>
            </a:r>
            <a:r>
              <a:rPr lang="pt-BR" sz="18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18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hacen</a:t>
            </a:r>
            <a:r>
              <a:rPr lang="pt-BR" sz="18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18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las</a:t>
            </a:r>
            <a:r>
              <a:rPr lang="pt-BR" sz="18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cosas de forma diferente a </a:t>
            </a:r>
            <a:r>
              <a:rPr lang="pt-BR" sz="18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la</a:t>
            </a:r>
            <a:r>
              <a:rPr lang="pt-BR" sz="18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18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mía</a:t>
            </a:r>
            <a:r>
              <a:rPr lang="pt-BR" sz="18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18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y</a:t>
            </a:r>
            <a:r>
              <a:rPr lang="pt-BR" sz="18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18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ayúdame</a:t>
            </a:r>
            <a:r>
              <a:rPr lang="pt-BR" sz="18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a entender que nos </a:t>
            </a:r>
            <a:r>
              <a:rPr lang="pt-BR" sz="18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hiciste</a:t>
            </a:r>
            <a:r>
              <a:rPr lang="pt-BR" sz="18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únicas, </a:t>
            </a:r>
            <a:r>
              <a:rPr lang="pt-BR" sz="18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y</a:t>
            </a:r>
            <a:r>
              <a:rPr lang="pt-BR" sz="18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que está </a:t>
            </a:r>
            <a:r>
              <a:rPr lang="pt-BR" sz="18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bien</a:t>
            </a:r>
            <a:r>
              <a:rPr lang="pt-BR" sz="18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18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así</a:t>
            </a:r>
            <a:r>
              <a:rPr lang="pt-BR" sz="18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. </a:t>
            </a:r>
            <a:r>
              <a:rPr lang="pt-BR" sz="18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Gracias</a:t>
            </a:r>
            <a:r>
              <a:rPr lang="pt-BR" sz="18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por tu ilimitada </a:t>
            </a:r>
            <a:r>
              <a:rPr lang="pt-BR" sz="18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paciencia</a:t>
            </a:r>
            <a:r>
              <a:rPr lang="pt-BR" sz="18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18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conmigo</a:t>
            </a:r>
            <a:r>
              <a:rPr lang="pt-BR" sz="18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. </a:t>
            </a:r>
            <a:r>
              <a:rPr lang="pt-BR" sz="18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Bendíceme</a:t>
            </a:r>
            <a:r>
              <a:rPr lang="pt-BR" sz="18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18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con</a:t>
            </a:r>
            <a:r>
              <a:rPr lang="pt-BR" sz="18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18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paciencia</a:t>
            </a:r>
            <a:r>
              <a:rPr lang="pt-BR" sz="18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18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y</a:t>
            </a:r>
            <a:r>
              <a:rPr lang="pt-BR" sz="18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18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aceptación</a:t>
            </a:r>
            <a:r>
              <a:rPr lang="pt-BR" sz="18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para </a:t>
            </a:r>
            <a:r>
              <a:rPr lang="pt-BR" sz="18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los</a:t>
            </a:r>
            <a:r>
              <a:rPr lang="pt-BR" sz="18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18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demás</a:t>
            </a:r>
            <a:r>
              <a:rPr lang="pt-BR" sz="18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. </a:t>
            </a:r>
            <a:r>
              <a:rPr lang="pt-BR" sz="18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Amén</a:t>
            </a:r>
            <a:r>
              <a:rPr lang="pt-BR" sz="18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”</a:t>
            </a:r>
          </a:p>
        </p:txBody>
      </p:sp>
      <p:sp>
        <p:nvSpPr>
          <p:cNvPr id="5" name="TextBox 22">
            <a:extLst>
              <a:ext uri="{FF2B5EF4-FFF2-40B4-BE49-F238E27FC236}">
                <a16:creationId xmlns:a16="http://schemas.microsoft.com/office/drawing/2014/main" id="{7DAE7A38-2508-F19B-73DA-416EEFE1B9D0}"/>
              </a:ext>
            </a:extLst>
          </p:cNvPr>
          <p:cNvSpPr txBox="1"/>
          <p:nvPr/>
        </p:nvSpPr>
        <p:spPr>
          <a:xfrm>
            <a:off x="2088036" y="2635631"/>
            <a:ext cx="252649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40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Mi</a:t>
            </a:r>
            <a:r>
              <a:rPr lang="id-ID" sz="4000" dirty="0">
                <a:solidFill>
                  <a:srgbClr val="4E2783"/>
                </a:solidFill>
                <a:latin typeface="Footlight MT Light" panose="0204060206030A020304" pitchFamily="18" charset="77"/>
              </a:rPr>
              <a:t> </a:t>
            </a:r>
            <a:r>
              <a:rPr lang="id-ID" sz="40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oración</a:t>
            </a:r>
            <a:r>
              <a:rPr lang="id-ID" sz="4000" dirty="0">
                <a:solidFill>
                  <a:srgbClr val="4E2783"/>
                </a:solidFill>
                <a:latin typeface="Footlight MT Light" panose="0204060206030A020304" pitchFamily="18" charset="77"/>
              </a:rPr>
              <a:t> para </a:t>
            </a:r>
            <a:r>
              <a:rPr lang="id-ID" sz="40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hoy</a:t>
            </a:r>
            <a:endParaRPr lang="en-US" sz="4000" dirty="0">
              <a:solidFill>
                <a:srgbClr val="4E2783"/>
              </a:solidFill>
              <a:latin typeface="Footlight MT Light" panose="0204060206030A020304" pitchFamily="18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651803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32">
            <a:extLst>
              <a:ext uri="{FF2B5EF4-FFF2-40B4-BE49-F238E27FC236}">
                <a16:creationId xmlns:a16="http://schemas.microsoft.com/office/drawing/2014/main" id="{5B86BF78-DA9D-A0A5-2D4B-55E0C4E94928}"/>
              </a:ext>
            </a:extLst>
          </p:cNvPr>
          <p:cNvSpPr txBox="1"/>
          <p:nvPr/>
        </p:nvSpPr>
        <p:spPr>
          <a:xfrm>
            <a:off x="1516095" y="1868697"/>
            <a:ext cx="2272785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30000" dirty="0">
                <a:solidFill>
                  <a:srgbClr val="C3BBDC"/>
                </a:solidFill>
                <a:latin typeface="Footlight MT Light" panose="0204060206030A020304" pitchFamily="18" charset="77"/>
              </a:rPr>
              <a:t>0</a:t>
            </a:r>
            <a:endParaRPr lang="en-US" sz="30000" dirty="0">
              <a:solidFill>
                <a:srgbClr val="C3BBDC"/>
              </a:solidFill>
              <a:latin typeface="Footlight MT Light" panose="0204060206030A020304" pitchFamily="18" charset="77"/>
            </a:endParaRPr>
          </a:p>
        </p:txBody>
      </p:sp>
      <p:pic>
        <p:nvPicPr>
          <p:cNvPr id="5" name="Imagem 4" descr="Forma&#10;&#10;Descrição gerada automaticamente com confiança média">
            <a:extLst>
              <a:ext uri="{FF2B5EF4-FFF2-40B4-BE49-F238E27FC236}">
                <a16:creationId xmlns:a16="http://schemas.microsoft.com/office/drawing/2014/main" id="{3B72C9EB-0FEC-1B84-3A58-5F3A1EFB7A7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1088" y="988797"/>
            <a:ext cx="5594033" cy="4044916"/>
          </a:xfrm>
          <a:prstGeom prst="rect">
            <a:avLst/>
          </a:prstGeom>
        </p:spPr>
      </p:pic>
      <p:sp>
        <p:nvSpPr>
          <p:cNvPr id="38" name="Rectangle 7">
            <a:extLst>
              <a:ext uri="{FF2B5EF4-FFF2-40B4-BE49-F238E27FC236}">
                <a16:creationId xmlns:a16="http://schemas.microsoft.com/office/drawing/2014/main" id="{0A62B6DD-962E-7DFE-BAAA-22390217817F}"/>
              </a:ext>
            </a:extLst>
          </p:cNvPr>
          <p:cNvSpPr/>
          <p:nvPr/>
        </p:nvSpPr>
        <p:spPr>
          <a:xfrm>
            <a:off x="3758349" y="0"/>
            <a:ext cx="4560569" cy="301125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43" name="Freeform 27"/>
          <p:cNvSpPr>
            <a:spLocks noEditPoints="1"/>
          </p:cNvSpPr>
          <p:nvPr/>
        </p:nvSpPr>
        <p:spPr bwMode="auto">
          <a:xfrm>
            <a:off x="5980113" y="3224213"/>
            <a:ext cx="3190875" cy="2408238"/>
          </a:xfrm>
          <a:custGeom>
            <a:avLst/>
            <a:gdLst>
              <a:gd name="T0" fmla="*/ 0 w 2010"/>
              <a:gd name="T1" fmla="*/ 1212 h 1517"/>
              <a:gd name="T2" fmla="*/ 1807 w 2010"/>
              <a:gd name="T3" fmla="*/ 0 h 1517"/>
              <a:gd name="T4" fmla="*/ 2010 w 2010"/>
              <a:gd name="T5" fmla="*/ 305 h 1517"/>
              <a:gd name="T6" fmla="*/ 203 w 2010"/>
              <a:gd name="T7" fmla="*/ 1517 h 1517"/>
              <a:gd name="T8" fmla="*/ 0 w 2010"/>
              <a:gd name="T9" fmla="*/ 1212 h 1517"/>
              <a:gd name="T10" fmla="*/ 0 w 2010"/>
              <a:gd name="T11" fmla="*/ 1212 h 1517"/>
              <a:gd name="T12" fmla="*/ 0 w 2010"/>
              <a:gd name="T13" fmla="*/ 1212 h 15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10" h="1517">
                <a:moveTo>
                  <a:pt x="0" y="1212"/>
                </a:moveTo>
                <a:lnTo>
                  <a:pt x="1807" y="0"/>
                </a:lnTo>
                <a:lnTo>
                  <a:pt x="2010" y="305"/>
                </a:lnTo>
                <a:lnTo>
                  <a:pt x="203" y="1517"/>
                </a:lnTo>
                <a:lnTo>
                  <a:pt x="0" y="1212"/>
                </a:lnTo>
                <a:moveTo>
                  <a:pt x="0" y="1212"/>
                </a:moveTo>
                <a:lnTo>
                  <a:pt x="0" y="121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6" name="Freeform 30"/>
          <p:cNvSpPr>
            <a:spLocks noEditPoints="1"/>
          </p:cNvSpPr>
          <p:nvPr/>
        </p:nvSpPr>
        <p:spPr bwMode="auto">
          <a:xfrm>
            <a:off x="0" y="3361763"/>
            <a:ext cx="3556000" cy="2533650"/>
          </a:xfrm>
          <a:custGeom>
            <a:avLst/>
            <a:gdLst>
              <a:gd name="T0" fmla="*/ 0 w 2240"/>
              <a:gd name="T1" fmla="*/ 176 h 1596"/>
              <a:gd name="T2" fmla="*/ 118 w 2240"/>
              <a:gd name="T3" fmla="*/ 0 h 1596"/>
              <a:gd name="T4" fmla="*/ 2240 w 2240"/>
              <a:gd name="T5" fmla="*/ 1423 h 1596"/>
              <a:gd name="T6" fmla="*/ 2123 w 2240"/>
              <a:gd name="T7" fmla="*/ 1596 h 1596"/>
              <a:gd name="T8" fmla="*/ 0 w 2240"/>
              <a:gd name="T9" fmla="*/ 176 h 1596"/>
              <a:gd name="T10" fmla="*/ 0 w 2240"/>
              <a:gd name="T11" fmla="*/ 176 h 1596"/>
              <a:gd name="T12" fmla="*/ 0 w 2240"/>
              <a:gd name="T13" fmla="*/ 176 h 15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240" h="1596">
                <a:moveTo>
                  <a:pt x="0" y="176"/>
                </a:moveTo>
                <a:lnTo>
                  <a:pt x="118" y="0"/>
                </a:lnTo>
                <a:lnTo>
                  <a:pt x="2240" y="1423"/>
                </a:lnTo>
                <a:lnTo>
                  <a:pt x="2123" y="1596"/>
                </a:lnTo>
                <a:lnTo>
                  <a:pt x="0" y="176"/>
                </a:lnTo>
                <a:moveTo>
                  <a:pt x="0" y="176"/>
                </a:moveTo>
                <a:lnTo>
                  <a:pt x="0" y="176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8" name="Freeform 32"/>
          <p:cNvSpPr>
            <a:spLocks noEditPoints="1"/>
          </p:cNvSpPr>
          <p:nvPr/>
        </p:nvSpPr>
        <p:spPr bwMode="auto">
          <a:xfrm>
            <a:off x="6243638" y="3822700"/>
            <a:ext cx="3554413" cy="2533650"/>
          </a:xfrm>
          <a:custGeom>
            <a:avLst/>
            <a:gdLst>
              <a:gd name="T0" fmla="*/ 0 w 2239"/>
              <a:gd name="T1" fmla="*/ 1423 h 1596"/>
              <a:gd name="T2" fmla="*/ 2122 w 2239"/>
              <a:gd name="T3" fmla="*/ 0 h 1596"/>
              <a:gd name="T4" fmla="*/ 2239 w 2239"/>
              <a:gd name="T5" fmla="*/ 176 h 1596"/>
              <a:gd name="T6" fmla="*/ 117 w 2239"/>
              <a:gd name="T7" fmla="*/ 1596 h 1596"/>
              <a:gd name="T8" fmla="*/ 0 w 2239"/>
              <a:gd name="T9" fmla="*/ 1423 h 1596"/>
              <a:gd name="T10" fmla="*/ 0 w 2239"/>
              <a:gd name="T11" fmla="*/ 1423 h 1596"/>
              <a:gd name="T12" fmla="*/ 0 w 2239"/>
              <a:gd name="T13" fmla="*/ 1423 h 15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239" h="1596">
                <a:moveTo>
                  <a:pt x="0" y="1423"/>
                </a:moveTo>
                <a:lnTo>
                  <a:pt x="2122" y="0"/>
                </a:lnTo>
                <a:lnTo>
                  <a:pt x="2239" y="176"/>
                </a:lnTo>
                <a:lnTo>
                  <a:pt x="117" y="1596"/>
                </a:lnTo>
                <a:lnTo>
                  <a:pt x="0" y="1423"/>
                </a:lnTo>
                <a:moveTo>
                  <a:pt x="0" y="1423"/>
                </a:moveTo>
                <a:lnTo>
                  <a:pt x="0" y="142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3" name="TextBox 32"/>
          <p:cNvSpPr txBox="1"/>
          <p:nvPr/>
        </p:nvSpPr>
        <p:spPr>
          <a:xfrm>
            <a:off x="124205" y="1936682"/>
            <a:ext cx="4788830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30000" dirty="0">
                <a:solidFill>
                  <a:srgbClr val="C3BBDC"/>
                </a:solidFill>
                <a:latin typeface="Footlight MT Light" panose="0204060206030A020304" pitchFamily="18" charset="77"/>
              </a:rPr>
              <a:t>1</a:t>
            </a:r>
            <a:endParaRPr lang="en-US" sz="30000" dirty="0">
              <a:solidFill>
                <a:srgbClr val="C3BBDC"/>
              </a:solidFill>
              <a:latin typeface="Footlight MT Light" panose="0204060206030A020304" pitchFamily="18" charset="77"/>
            </a:endParaRPr>
          </a:p>
        </p:txBody>
      </p:sp>
      <p:pic>
        <p:nvPicPr>
          <p:cNvPr id="18" name="Imagem 17">
            <a:extLst>
              <a:ext uri="{FF2B5EF4-FFF2-40B4-BE49-F238E27FC236}">
                <a16:creationId xmlns:a16="http://schemas.microsoft.com/office/drawing/2014/main" id="{4689E2E0-5FFB-DD79-6177-C8720728D2D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8313" y="2203740"/>
            <a:ext cx="1341175" cy="1832310"/>
          </a:xfrm>
          <a:prstGeom prst="rect">
            <a:avLst/>
          </a:prstGeom>
        </p:spPr>
      </p:pic>
      <p:pic>
        <p:nvPicPr>
          <p:cNvPr id="35" name="Imagem 34">
            <a:extLst>
              <a:ext uri="{FF2B5EF4-FFF2-40B4-BE49-F238E27FC236}">
                <a16:creationId xmlns:a16="http://schemas.microsoft.com/office/drawing/2014/main" id="{F4093BA3-3C67-EE16-BC81-4D6744BFACCE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714" b="15139"/>
          <a:stretch/>
        </p:blipFill>
        <p:spPr>
          <a:xfrm>
            <a:off x="7295228" y="3573272"/>
            <a:ext cx="3190875" cy="3197939"/>
          </a:xfrm>
          <a:prstGeom prst="rect">
            <a:avLst/>
          </a:prstGeom>
        </p:spPr>
      </p:pic>
      <p:pic>
        <p:nvPicPr>
          <p:cNvPr id="14" name="Imagem 13" descr="Mulher com roupa preta&#10;&#10;Descrição gerada automaticamente">
            <a:extLst>
              <a:ext uri="{FF2B5EF4-FFF2-40B4-BE49-F238E27FC236}">
                <a16:creationId xmlns:a16="http://schemas.microsoft.com/office/drawing/2014/main" id="{7C15E5C4-0DAA-7960-E9EF-40AB482D8400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891" t="14243" r="41084" b="2771"/>
          <a:stretch/>
        </p:blipFill>
        <p:spPr>
          <a:xfrm>
            <a:off x="8981841" y="-359985"/>
            <a:ext cx="3210159" cy="7231847"/>
          </a:xfrm>
          <a:prstGeom prst="rect">
            <a:avLst/>
          </a:prstGeom>
        </p:spPr>
      </p:pic>
      <p:sp>
        <p:nvSpPr>
          <p:cNvPr id="4" name="TextBox 33">
            <a:extLst>
              <a:ext uri="{FF2B5EF4-FFF2-40B4-BE49-F238E27FC236}">
                <a16:creationId xmlns:a16="http://schemas.microsoft.com/office/drawing/2014/main" id="{730AAE79-A449-9C06-4A39-9A123079F1E0}"/>
              </a:ext>
            </a:extLst>
          </p:cNvPr>
          <p:cNvSpPr txBox="1"/>
          <p:nvPr/>
        </p:nvSpPr>
        <p:spPr>
          <a:xfrm>
            <a:off x="1276220" y="4818298"/>
            <a:ext cx="16342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Nickainley Normal" pitchFamily="2" charset="77"/>
              </a:rPr>
              <a:t>Lección</a:t>
            </a:r>
            <a:endParaRPr lang="en-US" sz="4000" dirty="0">
              <a:solidFill>
                <a:schemeClr val="tx1">
                  <a:lumMod val="75000"/>
                  <a:lumOff val="25000"/>
                </a:schemeClr>
              </a:solidFill>
              <a:latin typeface="Nickainley Normal" pitchFamily="2" charset="77"/>
            </a:endParaRPr>
          </a:p>
        </p:txBody>
      </p:sp>
      <p:sp>
        <p:nvSpPr>
          <p:cNvPr id="6" name="TextBox 33">
            <a:extLst>
              <a:ext uri="{FF2B5EF4-FFF2-40B4-BE49-F238E27FC236}">
                <a16:creationId xmlns:a16="http://schemas.microsoft.com/office/drawing/2014/main" id="{B8DD7490-A048-54DA-9CAB-2DE111E1C258}"/>
              </a:ext>
            </a:extLst>
          </p:cNvPr>
          <p:cNvSpPr txBox="1"/>
          <p:nvPr/>
        </p:nvSpPr>
        <p:spPr>
          <a:xfrm>
            <a:off x="4769149" y="312129"/>
            <a:ext cx="294897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latin typeface="Footlight MT Light" panose="0204060206030A020304" pitchFamily="18" charset="77"/>
              </a:rPr>
              <a:t>Una </a:t>
            </a:r>
            <a:r>
              <a:rPr lang="en-US" sz="4000" dirty="0" err="1">
                <a:latin typeface="Footlight MT Light" panose="0204060206030A020304" pitchFamily="18" charset="77"/>
              </a:rPr>
              <a:t>mujer</a:t>
            </a:r>
            <a:endParaRPr lang="en-US" sz="4000" dirty="0">
              <a:latin typeface="Footlight MT Light" panose="0204060206030A020304" pitchFamily="18" charset="77"/>
            </a:endParaRPr>
          </a:p>
        </p:txBody>
      </p:sp>
      <p:sp>
        <p:nvSpPr>
          <p:cNvPr id="7" name="TextBox 33">
            <a:extLst>
              <a:ext uri="{FF2B5EF4-FFF2-40B4-BE49-F238E27FC236}">
                <a16:creationId xmlns:a16="http://schemas.microsoft.com/office/drawing/2014/main" id="{685FB8DD-0C81-86E4-9CCC-D8F7BC6644C2}"/>
              </a:ext>
            </a:extLst>
          </p:cNvPr>
          <p:cNvSpPr txBox="1"/>
          <p:nvPr/>
        </p:nvSpPr>
        <p:spPr>
          <a:xfrm>
            <a:off x="4038750" y="843907"/>
            <a:ext cx="381937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dirty="0" err="1">
                <a:solidFill>
                  <a:schemeClr val="bg1"/>
                </a:solidFill>
                <a:latin typeface="Nickainley Normal" pitchFamily="2" charset="77"/>
              </a:rPr>
              <a:t>paciente</a:t>
            </a:r>
            <a:endParaRPr lang="en-US" sz="8000" dirty="0">
              <a:solidFill>
                <a:schemeClr val="bg1"/>
              </a:solidFill>
              <a:latin typeface="Nickainley Normal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433216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/>
          <p:nvPr/>
        </p:nvSpPr>
        <p:spPr>
          <a:xfrm>
            <a:off x="2779272" y="2028616"/>
            <a:ext cx="7569496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pt-BR" sz="2400" dirty="0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“Marta, Marta, afanada </a:t>
            </a:r>
            <a:r>
              <a:rPr lang="pt-BR" sz="2400" dirty="0" err="1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y</a:t>
            </a:r>
            <a:r>
              <a:rPr lang="pt-BR" sz="2400" dirty="0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 turbada estás </a:t>
            </a:r>
            <a:r>
              <a:rPr lang="pt-BR" sz="2400" dirty="0" err="1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con</a:t>
            </a:r>
            <a:r>
              <a:rPr lang="pt-BR" sz="2400" dirty="0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 </a:t>
            </a:r>
            <a:r>
              <a:rPr lang="pt-BR" sz="2400" dirty="0" err="1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muchas</a:t>
            </a:r>
            <a:r>
              <a:rPr lang="pt-BR" sz="2400" dirty="0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 cosas. Pero </a:t>
            </a:r>
            <a:r>
              <a:rPr lang="pt-BR" sz="2400" dirty="0" err="1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sólo</a:t>
            </a:r>
            <a:r>
              <a:rPr lang="pt-BR" sz="2400" dirty="0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 una cosa es </a:t>
            </a:r>
            <a:r>
              <a:rPr lang="pt-BR" sz="2400" dirty="0" err="1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necesaria</a:t>
            </a:r>
            <a:r>
              <a:rPr lang="pt-BR" sz="2400" dirty="0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, </a:t>
            </a:r>
            <a:r>
              <a:rPr lang="pt-BR" sz="2400" dirty="0" err="1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y</a:t>
            </a:r>
            <a:r>
              <a:rPr lang="pt-BR" sz="2400" dirty="0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 </a:t>
            </a:r>
            <a:r>
              <a:rPr lang="pt-BR" sz="2400" dirty="0" err="1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María</a:t>
            </a:r>
            <a:r>
              <a:rPr lang="pt-BR" sz="2400" dirty="0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 ha </a:t>
            </a:r>
            <a:r>
              <a:rPr lang="pt-BR" sz="2400" dirty="0" err="1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escogido</a:t>
            </a:r>
            <a:r>
              <a:rPr lang="pt-BR" sz="2400" dirty="0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 </a:t>
            </a:r>
            <a:r>
              <a:rPr lang="pt-BR" sz="2400" dirty="0" err="1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la</a:t>
            </a:r>
            <a:r>
              <a:rPr lang="pt-BR" sz="2400" dirty="0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 </a:t>
            </a:r>
            <a:r>
              <a:rPr lang="pt-BR" sz="2400" dirty="0" err="1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buena</a:t>
            </a:r>
            <a:r>
              <a:rPr lang="pt-BR" sz="2400" dirty="0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 parte, </a:t>
            </a:r>
            <a:r>
              <a:rPr lang="pt-BR" sz="2400" dirty="0" err="1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la</a:t>
            </a:r>
            <a:r>
              <a:rPr lang="pt-BR" sz="2400" dirty="0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 </a:t>
            </a:r>
            <a:r>
              <a:rPr lang="pt-BR" sz="2400" dirty="0" err="1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cual</a:t>
            </a:r>
            <a:r>
              <a:rPr lang="pt-BR" sz="2400" dirty="0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 no </a:t>
            </a:r>
            <a:r>
              <a:rPr lang="pt-BR" sz="2400" dirty="0" err="1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le</a:t>
            </a:r>
            <a:r>
              <a:rPr lang="pt-BR" sz="2400" dirty="0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 será quitada.” </a:t>
            </a:r>
          </a:p>
          <a:p>
            <a:endParaRPr lang="pt-BR" sz="2800" dirty="0">
              <a:solidFill>
                <a:srgbClr val="4E2783"/>
              </a:solidFill>
              <a:latin typeface="Calibri" panose="020F0502020204030204" pitchFamily="34" charset="0"/>
            </a:endParaRPr>
          </a:p>
          <a:p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(Luc 10:41, 42). </a:t>
            </a:r>
          </a:p>
        </p:txBody>
      </p:sp>
      <p:pic>
        <p:nvPicPr>
          <p:cNvPr id="7" name="Imagem 6">
            <a:extLst>
              <a:ext uri="{FF2B5EF4-FFF2-40B4-BE49-F238E27FC236}">
                <a16:creationId xmlns:a16="http://schemas.microsoft.com/office/drawing/2014/main" id="{7D8E3B2C-B445-EB1E-EDE0-B8211217135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364" y="704660"/>
            <a:ext cx="1683385" cy="2299836"/>
          </a:xfrm>
          <a:prstGeom prst="rect">
            <a:avLst/>
          </a:prstGeom>
        </p:spPr>
      </p:pic>
      <p:pic>
        <p:nvPicPr>
          <p:cNvPr id="8" name="Imagem 7">
            <a:extLst>
              <a:ext uri="{FF2B5EF4-FFF2-40B4-BE49-F238E27FC236}">
                <a16:creationId xmlns:a16="http://schemas.microsoft.com/office/drawing/2014/main" id="{BA379416-94A4-CFA3-E5AF-D2CA3630FD2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616" y="1399722"/>
            <a:ext cx="1683385" cy="4611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9341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A9B81AB-B7DF-FC98-ABE8-C5B2F19E0C29}"/>
              </a:ext>
            </a:extLst>
          </p:cNvPr>
          <p:cNvSpPr txBox="1">
            <a:spLocks/>
          </p:cNvSpPr>
          <p:nvPr/>
        </p:nvSpPr>
        <p:spPr>
          <a:xfrm>
            <a:off x="4816422" y="2134885"/>
            <a:ext cx="5063473" cy="554805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Dios nos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creó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a cada una de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nosotras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como personas únicas. El temperamento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y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la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personalidad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varían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mucho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.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Leer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sobre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los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diferentes tipos de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personalidad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puede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ayudarnos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a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entendernos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mejor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a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nosotros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mismos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y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a ser más pacientes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con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las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personas de diferente temperamento.</a:t>
            </a:r>
          </a:p>
        </p:txBody>
      </p:sp>
      <p:pic>
        <p:nvPicPr>
          <p:cNvPr id="11" name="Imagem 10" descr="Padrão do plano de fundo&#10;&#10;Descrição gerada automaticamente">
            <a:extLst>
              <a:ext uri="{FF2B5EF4-FFF2-40B4-BE49-F238E27FC236}">
                <a16:creationId xmlns:a16="http://schemas.microsoft.com/office/drawing/2014/main" id="{FFBA7A49-F3BC-040F-A474-51A013D4401E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7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144" y="1852764"/>
            <a:ext cx="6082760" cy="4085435"/>
          </a:xfrm>
          <a:prstGeom prst="rect">
            <a:avLst/>
          </a:prstGeom>
        </p:spPr>
      </p:pic>
      <p:pic>
        <p:nvPicPr>
          <p:cNvPr id="3" name="Imagem 2">
            <a:extLst>
              <a:ext uri="{FF2B5EF4-FFF2-40B4-BE49-F238E27FC236}">
                <a16:creationId xmlns:a16="http://schemas.microsoft.com/office/drawing/2014/main" id="{B6D1ADF3-5901-8E85-85B4-E4CC7747179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714" b="15139"/>
          <a:stretch/>
        </p:blipFill>
        <p:spPr>
          <a:xfrm>
            <a:off x="9001125" y="3660061"/>
            <a:ext cx="3190875" cy="31979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1219081"/>
      </p:ext>
    </p:extLst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9F628EC1-26EF-3B5F-4489-66032B80FE3D}"/>
              </a:ext>
            </a:extLst>
          </p:cNvPr>
          <p:cNvSpPr txBox="1">
            <a:spLocks/>
          </p:cNvSpPr>
          <p:nvPr/>
        </p:nvSpPr>
        <p:spPr>
          <a:xfrm>
            <a:off x="5738524" y="871708"/>
            <a:ext cx="4933494" cy="2519129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Cuando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nos damos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cuenta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de que no somos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responsables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de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la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forma de ser o de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comportarse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de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los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demás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,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eso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nos quita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mucha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presión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.  Es liberador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darse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cuenta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de que Dios nos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creó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como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individuos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únicos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y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que no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debemos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ajustarnos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a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las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ideas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de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otros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, pero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tampoco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debemos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esperar que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los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demás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se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ajusten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a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las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nuestras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.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A1CE9555-3510-7BE7-A3B4-6B236B6E48A0}"/>
              </a:ext>
            </a:extLst>
          </p:cNvPr>
          <p:cNvSpPr txBox="1">
            <a:spLocks/>
          </p:cNvSpPr>
          <p:nvPr/>
        </p:nvSpPr>
        <p:spPr>
          <a:xfrm>
            <a:off x="1762763" y="2880112"/>
            <a:ext cx="2616601" cy="877240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pt-BR" dirty="0" err="1">
                <a:solidFill>
                  <a:srgbClr val="4E2783"/>
                </a:solidFill>
                <a:latin typeface="Footlight MT Light" panose="0204060206030A020304" pitchFamily="18" charset="77"/>
                <a:ea typeface="Open Sans Condensed Condensed Light" pitchFamily="2" charset="0"/>
                <a:cs typeface="Open Sans Condensed Condensed Light" pitchFamily="2" charset="0"/>
              </a:rPr>
              <a:t>Aceptar</a:t>
            </a:r>
            <a:r>
              <a:rPr lang="pt-BR" dirty="0">
                <a:solidFill>
                  <a:srgbClr val="4E2783"/>
                </a:solidFill>
                <a:latin typeface="Footlight MT Light" panose="0204060206030A020304" pitchFamily="18" charset="77"/>
                <a:ea typeface="Open Sans Condensed Condensed Light" pitchFamily="2" charset="0"/>
                <a:cs typeface="Open Sans Condensed Condensed Light" pitchFamily="2" charset="0"/>
              </a:rPr>
              <a:t> a </a:t>
            </a:r>
            <a:r>
              <a:rPr lang="pt-BR" dirty="0" err="1">
                <a:solidFill>
                  <a:srgbClr val="4E2783"/>
                </a:solidFill>
                <a:latin typeface="Footlight MT Light" panose="0204060206030A020304" pitchFamily="18" charset="77"/>
                <a:ea typeface="Open Sans Condensed Condensed Light" pitchFamily="2" charset="0"/>
                <a:cs typeface="Open Sans Condensed Condensed Light" pitchFamily="2" charset="0"/>
              </a:rPr>
              <a:t>las</a:t>
            </a:r>
            <a:r>
              <a:rPr lang="pt-BR" dirty="0">
                <a:solidFill>
                  <a:srgbClr val="4E2783"/>
                </a:solidFill>
                <a:latin typeface="Footlight MT Light" panose="0204060206030A020304" pitchFamily="18" charset="77"/>
                <a:ea typeface="Open Sans Condensed Condensed Light" pitchFamily="2" charset="0"/>
                <a:cs typeface="Open Sans Condensed Condensed Light" pitchFamily="2" charset="0"/>
              </a:rPr>
              <a:t> personas</a:t>
            </a:r>
          </a:p>
        </p:txBody>
      </p:sp>
      <p:pic>
        <p:nvPicPr>
          <p:cNvPr id="12" name="Imagem 11" descr="Padrão do plano de fundo&#10;&#10;Descrição gerada automaticamente">
            <a:extLst>
              <a:ext uri="{FF2B5EF4-FFF2-40B4-BE49-F238E27FC236}">
                <a16:creationId xmlns:a16="http://schemas.microsoft.com/office/drawing/2014/main" id="{B5A8A0DB-57C0-A5C1-20D3-381E48A8352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2027" y="4726727"/>
            <a:ext cx="1714714" cy="1151674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17425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9F628EC1-26EF-3B5F-4489-66032B80FE3D}"/>
              </a:ext>
            </a:extLst>
          </p:cNvPr>
          <p:cNvSpPr txBox="1">
            <a:spLocks/>
          </p:cNvSpPr>
          <p:nvPr/>
        </p:nvSpPr>
        <p:spPr>
          <a:xfrm>
            <a:off x="5389062" y="1102862"/>
            <a:ext cx="5900643" cy="2519129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t-BR" sz="2000" dirty="0" err="1">
                <a:solidFill>
                  <a:srgbClr val="4E2783"/>
                </a:solidFill>
                <a:effectLst/>
              </a:rPr>
              <a:t>Jesús</a:t>
            </a:r>
            <a:r>
              <a:rPr lang="pt-BR" sz="2000" dirty="0">
                <a:solidFill>
                  <a:srgbClr val="4E2783"/>
                </a:solidFill>
                <a:effectLst/>
              </a:rPr>
              <a:t> ACEPTÓ a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María</a:t>
            </a:r>
            <a:r>
              <a:rPr lang="pt-BR" sz="2000" dirty="0">
                <a:solidFill>
                  <a:srgbClr val="4E2783"/>
                </a:solidFill>
                <a:effectLst/>
              </a:rPr>
              <a:t> tal como era,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con</a:t>
            </a:r>
            <a:r>
              <a:rPr lang="pt-BR" sz="2000" dirty="0">
                <a:solidFill>
                  <a:srgbClr val="4E2783"/>
                </a:solidFill>
                <a:effectLst/>
              </a:rPr>
              <a:t> sus debilidades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y</a:t>
            </a:r>
            <a:r>
              <a:rPr lang="pt-BR" sz="2000" dirty="0">
                <a:solidFill>
                  <a:srgbClr val="4E2783"/>
                </a:solidFill>
                <a:effectLst/>
              </a:rPr>
              <a:t> sus fortalezas. La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amaba</a:t>
            </a:r>
            <a:r>
              <a:rPr lang="pt-BR" sz="2000" dirty="0">
                <a:solidFill>
                  <a:srgbClr val="4E2783"/>
                </a:solidFill>
                <a:effectLst/>
              </a:rPr>
              <a:t> completamente.</a:t>
            </a:r>
          </a:p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t-BR" sz="2000" dirty="0" err="1">
                <a:solidFill>
                  <a:srgbClr val="4E2783"/>
                </a:solidFill>
                <a:effectLst/>
              </a:rPr>
              <a:t>Jesús</a:t>
            </a:r>
            <a:r>
              <a:rPr lang="pt-BR" sz="2000" dirty="0">
                <a:solidFill>
                  <a:srgbClr val="4E2783"/>
                </a:solidFill>
                <a:effectLst/>
              </a:rPr>
              <a:t> CREYÓ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en</a:t>
            </a:r>
            <a:r>
              <a:rPr lang="pt-BR" sz="2000" dirty="0">
                <a:solidFill>
                  <a:srgbClr val="4E2783"/>
                </a:solidFill>
                <a:effectLst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María</a:t>
            </a:r>
            <a:r>
              <a:rPr lang="pt-BR" sz="2000" dirty="0">
                <a:solidFill>
                  <a:srgbClr val="4E2783"/>
                </a:solidFill>
                <a:effectLst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y</a:t>
            </a:r>
            <a:r>
              <a:rPr lang="pt-BR" sz="2000" dirty="0">
                <a:solidFill>
                  <a:srgbClr val="4E2783"/>
                </a:solidFill>
                <a:effectLst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pudo</a:t>
            </a:r>
            <a:r>
              <a:rPr lang="pt-BR" sz="2000" dirty="0">
                <a:solidFill>
                  <a:srgbClr val="4E2783"/>
                </a:solidFill>
                <a:effectLst/>
              </a:rPr>
              <a:t> ver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la</a:t>
            </a:r>
            <a:r>
              <a:rPr lang="pt-BR" sz="2000" dirty="0">
                <a:solidFill>
                  <a:srgbClr val="4E2783"/>
                </a:solidFill>
                <a:effectLst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esperanza</a:t>
            </a:r>
            <a:r>
              <a:rPr lang="pt-BR" sz="2000" dirty="0">
                <a:solidFill>
                  <a:srgbClr val="4E2783"/>
                </a:solidFill>
                <a:effectLst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y</a:t>
            </a:r>
            <a:r>
              <a:rPr lang="pt-BR" sz="2000" dirty="0">
                <a:solidFill>
                  <a:srgbClr val="4E2783"/>
                </a:solidFill>
                <a:effectLst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la</a:t>
            </a:r>
            <a:r>
              <a:rPr lang="pt-BR" sz="2000" dirty="0">
                <a:solidFill>
                  <a:srgbClr val="4E2783"/>
                </a:solidFill>
                <a:effectLst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belleza</a:t>
            </a:r>
            <a:r>
              <a:rPr lang="pt-BR" sz="2000" dirty="0">
                <a:solidFill>
                  <a:srgbClr val="4E2783"/>
                </a:solidFill>
                <a:effectLst/>
              </a:rPr>
              <a:t> que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había</a:t>
            </a:r>
            <a:r>
              <a:rPr lang="pt-BR" sz="2000" dirty="0">
                <a:solidFill>
                  <a:srgbClr val="4E2783"/>
                </a:solidFill>
                <a:effectLst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en</a:t>
            </a:r>
            <a:r>
              <a:rPr lang="pt-BR" sz="2000" dirty="0">
                <a:solidFill>
                  <a:srgbClr val="4E2783"/>
                </a:solidFill>
                <a:effectLst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ella</a:t>
            </a:r>
            <a:r>
              <a:rPr lang="pt-BR" sz="2000" dirty="0">
                <a:solidFill>
                  <a:srgbClr val="4E2783"/>
                </a:solidFill>
                <a:effectLst/>
              </a:rPr>
              <a:t>.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Fue</a:t>
            </a:r>
            <a:r>
              <a:rPr lang="pt-BR" sz="2000" dirty="0">
                <a:solidFill>
                  <a:srgbClr val="4E2783"/>
                </a:solidFill>
                <a:effectLst/>
              </a:rPr>
              <a:t> positivo.</a:t>
            </a:r>
          </a:p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t-BR" sz="2000" dirty="0" err="1">
                <a:solidFill>
                  <a:srgbClr val="4E2783"/>
                </a:solidFill>
                <a:effectLst/>
              </a:rPr>
              <a:t>Jesús</a:t>
            </a:r>
            <a:r>
              <a:rPr lang="pt-BR" sz="2000" dirty="0">
                <a:solidFill>
                  <a:srgbClr val="4E2783"/>
                </a:solidFill>
                <a:effectLst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la</a:t>
            </a:r>
            <a:r>
              <a:rPr lang="pt-BR" sz="2000" dirty="0">
                <a:solidFill>
                  <a:srgbClr val="4E2783"/>
                </a:solidFill>
                <a:effectLst/>
              </a:rPr>
              <a:t> ENTREGÓ a Dios.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Jesús</a:t>
            </a:r>
            <a:r>
              <a:rPr lang="pt-BR" sz="2000" dirty="0">
                <a:solidFill>
                  <a:srgbClr val="4E2783"/>
                </a:solidFill>
                <a:effectLst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la</a:t>
            </a:r>
            <a:r>
              <a:rPr lang="pt-BR" sz="2000" dirty="0">
                <a:solidFill>
                  <a:srgbClr val="4E2783"/>
                </a:solidFill>
                <a:effectLst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sacó</a:t>
            </a:r>
            <a:r>
              <a:rPr lang="pt-BR" sz="2000" dirty="0">
                <a:solidFill>
                  <a:srgbClr val="4E2783"/>
                </a:solidFill>
                <a:effectLst/>
              </a:rPr>
              <a:t> de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la</a:t>
            </a:r>
            <a:r>
              <a:rPr lang="pt-BR" sz="2000" dirty="0">
                <a:solidFill>
                  <a:srgbClr val="4E2783"/>
                </a:solidFill>
                <a:effectLst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desesperación</a:t>
            </a:r>
            <a:r>
              <a:rPr lang="pt-BR" sz="2000" dirty="0">
                <a:solidFill>
                  <a:srgbClr val="4E2783"/>
                </a:solidFill>
                <a:effectLst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y</a:t>
            </a:r>
            <a:r>
              <a:rPr lang="pt-BR" sz="2000" dirty="0">
                <a:solidFill>
                  <a:srgbClr val="4E2783"/>
                </a:solidFill>
                <a:effectLst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la</a:t>
            </a:r>
            <a:r>
              <a:rPr lang="pt-BR" sz="2000" dirty="0">
                <a:solidFill>
                  <a:srgbClr val="4E2783"/>
                </a:solidFill>
                <a:effectLst/>
              </a:rPr>
              <a:t> ruina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y</a:t>
            </a:r>
            <a:r>
              <a:rPr lang="pt-BR" sz="2000" dirty="0">
                <a:solidFill>
                  <a:srgbClr val="4E2783"/>
                </a:solidFill>
                <a:effectLst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oró</a:t>
            </a:r>
            <a:r>
              <a:rPr lang="pt-BR" sz="2000" dirty="0">
                <a:solidFill>
                  <a:srgbClr val="4E2783"/>
                </a:solidFill>
                <a:effectLst/>
              </a:rPr>
              <a:t> por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ella</a:t>
            </a:r>
            <a:r>
              <a:rPr lang="pt-BR" sz="2000" dirty="0">
                <a:solidFill>
                  <a:srgbClr val="4E2783"/>
                </a:solidFill>
                <a:effectLst/>
              </a:rPr>
              <a:t>.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A1CE9555-3510-7BE7-A3B4-6B236B6E48A0}"/>
              </a:ext>
            </a:extLst>
          </p:cNvPr>
          <p:cNvSpPr txBox="1">
            <a:spLocks/>
          </p:cNvSpPr>
          <p:nvPr/>
        </p:nvSpPr>
        <p:spPr>
          <a:xfrm>
            <a:off x="1735468" y="2362426"/>
            <a:ext cx="2616601" cy="877240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pt-BR" dirty="0" err="1">
                <a:solidFill>
                  <a:srgbClr val="4E2783"/>
                </a:solidFill>
                <a:latin typeface="Footlight MT Light" panose="0204060206030A020304" pitchFamily="18" charset="77"/>
                <a:ea typeface="Open Sans Condensed Condensed Light" pitchFamily="2" charset="0"/>
                <a:cs typeface="Open Sans Condensed Condensed Light" pitchFamily="2" charset="0"/>
              </a:rPr>
              <a:t>Aceptar</a:t>
            </a:r>
            <a:r>
              <a:rPr lang="pt-BR" dirty="0">
                <a:solidFill>
                  <a:srgbClr val="4E2783"/>
                </a:solidFill>
                <a:latin typeface="Footlight MT Light" panose="0204060206030A020304" pitchFamily="18" charset="77"/>
                <a:ea typeface="Open Sans Condensed Condensed Light" pitchFamily="2" charset="0"/>
                <a:cs typeface="Open Sans Condensed Condensed Light" pitchFamily="2" charset="0"/>
              </a:rPr>
              <a:t>, </a:t>
            </a:r>
            <a:r>
              <a:rPr lang="pt-BR" dirty="0" err="1">
                <a:solidFill>
                  <a:srgbClr val="4E2783"/>
                </a:solidFill>
                <a:latin typeface="Footlight MT Light" panose="0204060206030A020304" pitchFamily="18" charset="77"/>
                <a:ea typeface="Open Sans Condensed Condensed Light" pitchFamily="2" charset="0"/>
                <a:cs typeface="Open Sans Condensed Condensed Light" pitchFamily="2" charset="0"/>
              </a:rPr>
              <a:t>creer</a:t>
            </a:r>
            <a:r>
              <a:rPr lang="pt-BR" dirty="0">
                <a:solidFill>
                  <a:srgbClr val="4E2783"/>
                </a:solidFill>
                <a:latin typeface="Footlight MT Light" panose="0204060206030A020304" pitchFamily="18" charset="77"/>
                <a:ea typeface="Open Sans Condensed Condensed Light" pitchFamily="2" charset="0"/>
                <a:cs typeface="Open Sans Condensed Condensed Light" pitchFamily="2" charset="0"/>
              </a:rPr>
              <a:t>, </a:t>
            </a:r>
            <a:r>
              <a:rPr lang="pt-BR" dirty="0" err="1">
                <a:solidFill>
                  <a:srgbClr val="4E2783"/>
                </a:solidFill>
                <a:latin typeface="Footlight MT Light" panose="0204060206030A020304" pitchFamily="18" charset="77"/>
                <a:ea typeface="Open Sans Condensed Condensed Light" pitchFamily="2" charset="0"/>
                <a:cs typeface="Open Sans Condensed Condensed Light" pitchFamily="2" charset="0"/>
              </a:rPr>
              <a:t>comprometerse</a:t>
            </a:r>
            <a:endParaRPr lang="pt-BR" dirty="0">
              <a:solidFill>
                <a:srgbClr val="4E2783"/>
              </a:solidFill>
              <a:latin typeface="Footlight MT Light" panose="0204060206030A020304" pitchFamily="18" charset="77"/>
              <a:ea typeface="Open Sans Condensed Condensed Light" pitchFamily="2" charset="0"/>
              <a:cs typeface="Open Sans Condensed Condensed Light" pitchFamily="2" charset="0"/>
            </a:endParaRPr>
          </a:p>
        </p:txBody>
      </p:sp>
      <p:pic>
        <p:nvPicPr>
          <p:cNvPr id="12" name="Imagem 11" descr="Padrão do plano de fundo&#10;&#10;Descrição gerada automaticamente">
            <a:extLst>
              <a:ext uri="{FF2B5EF4-FFF2-40B4-BE49-F238E27FC236}">
                <a16:creationId xmlns:a16="http://schemas.microsoft.com/office/drawing/2014/main" id="{B5A8A0DB-57C0-A5C1-20D3-381E48A8352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2027" y="4726727"/>
            <a:ext cx="1714714" cy="1151674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361236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5496400" y="1672689"/>
            <a:ext cx="6695600" cy="3887367"/>
          </a:xfrm>
          <a:prstGeom prst="rect">
            <a:avLst/>
          </a:prstGeom>
          <a:gradFill>
            <a:gsLst>
              <a:gs pos="0">
                <a:srgbClr val="C3BBDC"/>
              </a:gs>
              <a:gs pos="100000">
                <a:srgbClr val="C3BBDC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12E72040-AE66-13C4-4AE4-6B9FF3EC70C1}"/>
              </a:ext>
            </a:extLst>
          </p:cNvPr>
          <p:cNvSpPr txBox="1">
            <a:spLocks/>
          </p:cNvSpPr>
          <p:nvPr/>
        </p:nvSpPr>
        <p:spPr>
          <a:xfrm>
            <a:off x="5930429" y="2310548"/>
            <a:ext cx="4432772" cy="2611645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pt-BR" sz="2000" dirty="0" err="1">
                <a:solidFill>
                  <a:srgbClr val="000000"/>
                </a:solidFill>
                <a:effectLst/>
              </a:rPr>
              <a:t>Supón</a:t>
            </a:r>
            <a:r>
              <a:rPr lang="pt-BR" sz="2000" dirty="0">
                <a:solidFill>
                  <a:srgbClr val="000000"/>
                </a:solidFill>
                <a:effectLst/>
              </a:rPr>
              <a:t> que </a:t>
            </a:r>
            <a:r>
              <a:rPr lang="pt-BR" sz="2000" dirty="0" err="1">
                <a:solidFill>
                  <a:srgbClr val="000000"/>
                </a:solidFill>
                <a:effectLst/>
              </a:rPr>
              <a:t>tú</a:t>
            </a:r>
            <a:r>
              <a:rPr lang="pt-BR" sz="2000" dirty="0">
                <a:solidFill>
                  <a:srgbClr val="000000"/>
                </a:solidFill>
                <a:effectLst/>
              </a:rPr>
              <a:t> </a:t>
            </a:r>
            <a:r>
              <a:rPr lang="pt-BR" sz="2000" dirty="0" err="1">
                <a:solidFill>
                  <a:srgbClr val="000000"/>
                </a:solidFill>
                <a:effectLst/>
              </a:rPr>
              <a:t>y</a:t>
            </a:r>
            <a:r>
              <a:rPr lang="pt-BR" sz="2000" dirty="0">
                <a:solidFill>
                  <a:srgbClr val="000000"/>
                </a:solidFill>
                <a:effectLst/>
              </a:rPr>
              <a:t> </a:t>
            </a:r>
            <a:r>
              <a:rPr lang="pt-BR" sz="2000" dirty="0" err="1">
                <a:solidFill>
                  <a:srgbClr val="000000"/>
                </a:solidFill>
                <a:effectLst/>
              </a:rPr>
              <a:t>otras</a:t>
            </a:r>
            <a:r>
              <a:rPr lang="pt-BR" sz="2000" dirty="0">
                <a:solidFill>
                  <a:srgbClr val="000000"/>
                </a:solidFill>
                <a:effectLst/>
              </a:rPr>
              <a:t> personas </a:t>
            </a:r>
            <a:r>
              <a:rPr lang="pt-BR" sz="2000" dirty="0" err="1">
                <a:solidFill>
                  <a:srgbClr val="000000"/>
                </a:solidFill>
                <a:effectLst/>
              </a:rPr>
              <a:t>organizan</a:t>
            </a:r>
            <a:r>
              <a:rPr lang="pt-BR" sz="2000" dirty="0">
                <a:solidFill>
                  <a:srgbClr val="000000"/>
                </a:solidFill>
                <a:effectLst/>
              </a:rPr>
              <a:t> </a:t>
            </a:r>
            <a:r>
              <a:rPr lang="pt-BR" sz="2000" dirty="0" err="1">
                <a:solidFill>
                  <a:srgbClr val="000000"/>
                </a:solidFill>
                <a:effectLst/>
              </a:rPr>
              <a:t>un</a:t>
            </a:r>
            <a:r>
              <a:rPr lang="pt-BR" sz="2000" dirty="0">
                <a:solidFill>
                  <a:srgbClr val="000000"/>
                </a:solidFill>
                <a:effectLst/>
              </a:rPr>
              <a:t> </a:t>
            </a:r>
            <a:r>
              <a:rPr lang="pt-BR" sz="2000" dirty="0" err="1">
                <a:solidFill>
                  <a:srgbClr val="000000"/>
                </a:solidFill>
                <a:effectLst/>
              </a:rPr>
              <a:t>gran</a:t>
            </a:r>
            <a:r>
              <a:rPr lang="pt-BR" sz="2000" dirty="0">
                <a:solidFill>
                  <a:srgbClr val="000000"/>
                </a:solidFill>
                <a:effectLst/>
              </a:rPr>
              <a:t> </a:t>
            </a:r>
            <a:r>
              <a:rPr lang="pt-BR" sz="2000" dirty="0" err="1">
                <a:solidFill>
                  <a:srgbClr val="000000"/>
                </a:solidFill>
                <a:effectLst/>
              </a:rPr>
              <a:t>picnic</a:t>
            </a:r>
            <a:r>
              <a:rPr lang="pt-BR" sz="2000" dirty="0">
                <a:solidFill>
                  <a:srgbClr val="000000"/>
                </a:solidFill>
                <a:effectLst/>
              </a:rPr>
              <a:t> que incluirá comida </a:t>
            </a:r>
            <a:r>
              <a:rPr lang="pt-BR" sz="2000" dirty="0" err="1">
                <a:solidFill>
                  <a:srgbClr val="000000"/>
                </a:solidFill>
                <a:effectLst/>
              </a:rPr>
              <a:t>y</a:t>
            </a:r>
            <a:r>
              <a:rPr lang="pt-BR" sz="2000" dirty="0">
                <a:solidFill>
                  <a:srgbClr val="000000"/>
                </a:solidFill>
                <a:effectLst/>
              </a:rPr>
              <a:t> </a:t>
            </a:r>
            <a:r>
              <a:rPr lang="pt-BR" sz="2000" dirty="0" err="1">
                <a:solidFill>
                  <a:srgbClr val="000000"/>
                </a:solidFill>
                <a:effectLst/>
              </a:rPr>
              <a:t>juegos</a:t>
            </a:r>
            <a:r>
              <a:rPr lang="pt-BR" sz="2000" dirty="0">
                <a:solidFill>
                  <a:srgbClr val="000000"/>
                </a:solidFill>
                <a:effectLst/>
              </a:rPr>
              <a:t>. ¿</a:t>
            </a:r>
            <a:r>
              <a:rPr lang="pt-BR" sz="2000" dirty="0" err="1">
                <a:solidFill>
                  <a:srgbClr val="000000"/>
                </a:solidFill>
                <a:effectLst/>
              </a:rPr>
              <a:t>Qué</a:t>
            </a:r>
            <a:r>
              <a:rPr lang="pt-BR" sz="2000" dirty="0">
                <a:solidFill>
                  <a:srgbClr val="000000"/>
                </a:solidFill>
                <a:effectLst/>
              </a:rPr>
              <a:t> papel te </a:t>
            </a:r>
            <a:r>
              <a:rPr lang="pt-BR" sz="2000" dirty="0" err="1">
                <a:solidFill>
                  <a:srgbClr val="000000"/>
                </a:solidFill>
                <a:effectLst/>
              </a:rPr>
              <a:t>gustaría</a:t>
            </a:r>
            <a:r>
              <a:rPr lang="pt-BR" sz="2000" dirty="0">
                <a:solidFill>
                  <a:srgbClr val="000000"/>
                </a:solidFill>
                <a:effectLst/>
              </a:rPr>
              <a:t> </a:t>
            </a:r>
            <a:r>
              <a:rPr lang="pt-BR" sz="2000" dirty="0" err="1">
                <a:solidFill>
                  <a:srgbClr val="000000"/>
                </a:solidFill>
                <a:effectLst/>
              </a:rPr>
              <a:t>desempeñar</a:t>
            </a:r>
            <a:r>
              <a:rPr lang="pt-BR" sz="2000" dirty="0">
                <a:solidFill>
                  <a:srgbClr val="000000"/>
                </a:solidFill>
                <a:effectLst/>
              </a:rPr>
              <a:t> </a:t>
            </a:r>
            <a:r>
              <a:rPr lang="pt-BR" sz="2000" dirty="0" err="1">
                <a:solidFill>
                  <a:srgbClr val="000000"/>
                </a:solidFill>
                <a:effectLst/>
              </a:rPr>
              <a:t>en</a:t>
            </a:r>
            <a:r>
              <a:rPr lang="pt-BR" sz="2000" dirty="0">
                <a:solidFill>
                  <a:srgbClr val="000000"/>
                </a:solidFill>
                <a:effectLst/>
              </a:rPr>
              <a:t> </a:t>
            </a:r>
            <a:r>
              <a:rPr lang="pt-BR" sz="2000" dirty="0" err="1">
                <a:solidFill>
                  <a:srgbClr val="000000"/>
                </a:solidFill>
                <a:effectLst/>
              </a:rPr>
              <a:t>el</a:t>
            </a:r>
            <a:r>
              <a:rPr lang="pt-BR" sz="2000" dirty="0">
                <a:solidFill>
                  <a:srgbClr val="000000"/>
                </a:solidFill>
                <a:effectLst/>
              </a:rPr>
              <a:t> </a:t>
            </a:r>
            <a:r>
              <a:rPr lang="pt-BR" sz="2000" dirty="0" err="1">
                <a:solidFill>
                  <a:srgbClr val="000000"/>
                </a:solidFill>
                <a:effectLst/>
              </a:rPr>
              <a:t>picnic</a:t>
            </a:r>
            <a:r>
              <a:rPr lang="pt-BR" sz="2000" dirty="0">
                <a:solidFill>
                  <a:srgbClr val="000000"/>
                </a:solidFill>
                <a:effectLst/>
              </a:rPr>
              <a:t>? Elige </a:t>
            </a:r>
            <a:r>
              <a:rPr lang="pt-BR" sz="2000" dirty="0" err="1">
                <a:solidFill>
                  <a:srgbClr val="000000"/>
                </a:solidFill>
                <a:effectLst/>
              </a:rPr>
              <a:t>la</a:t>
            </a:r>
            <a:r>
              <a:rPr lang="pt-BR" sz="2000" dirty="0">
                <a:solidFill>
                  <a:srgbClr val="000000"/>
                </a:solidFill>
                <a:effectLst/>
              </a:rPr>
              <a:t> parte </a:t>
            </a:r>
            <a:r>
              <a:rPr lang="pt-BR" sz="2000" dirty="0" err="1">
                <a:solidFill>
                  <a:srgbClr val="000000"/>
                </a:solidFill>
                <a:effectLst/>
              </a:rPr>
              <a:t>en</a:t>
            </a:r>
            <a:r>
              <a:rPr lang="pt-BR" sz="2000" dirty="0">
                <a:solidFill>
                  <a:srgbClr val="000000"/>
                </a:solidFill>
                <a:effectLst/>
              </a:rPr>
              <a:t> </a:t>
            </a:r>
            <a:r>
              <a:rPr lang="pt-BR" sz="2000" dirty="0" err="1">
                <a:solidFill>
                  <a:srgbClr val="000000"/>
                </a:solidFill>
                <a:effectLst/>
              </a:rPr>
              <a:t>la</a:t>
            </a:r>
            <a:r>
              <a:rPr lang="pt-BR" sz="2000" dirty="0">
                <a:solidFill>
                  <a:srgbClr val="000000"/>
                </a:solidFill>
                <a:effectLst/>
              </a:rPr>
              <a:t> que te </a:t>
            </a:r>
            <a:r>
              <a:rPr lang="pt-BR" sz="2000" dirty="0" err="1">
                <a:solidFill>
                  <a:srgbClr val="000000"/>
                </a:solidFill>
                <a:effectLst/>
              </a:rPr>
              <a:t>sientas</a:t>
            </a:r>
            <a:r>
              <a:rPr lang="pt-BR" sz="2000" dirty="0">
                <a:solidFill>
                  <a:srgbClr val="000000"/>
                </a:solidFill>
                <a:effectLst/>
              </a:rPr>
              <a:t> </a:t>
            </a:r>
            <a:r>
              <a:rPr lang="pt-BR" sz="2000" b="1" dirty="0">
                <a:solidFill>
                  <a:srgbClr val="000000"/>
                </a:solidFill>
                <a:effectLst/>
              </a:rPr>
              <a:t>más cómoda:</a:t>
            </a:r>
            <a:endParaRPr lang="pt-BR" sz="2000" dirty="0">
              <a:solidFill>
                <a:srgbClr val="000000"/>
              </a:solidFill>
              <a:effectLst/>
            </a:endParaRPr>
          </a:p>
        </p:txBody>
      </p:sp>
      <p:pic>
        <p:nvPicPr>
          <p:cNvPr id="23" name="Imagem 22">
            <a:extLst>
              <a:ext uri="{FF2B5EF4-FFF2-40B4-BE49-F238E27FC236}">
                <a16:creationId xmlns:a16="http://schemas.microsoft.com/office/drawing/2014/main" id="{A32C2C4F-D497-5C46-8A55-485248C3E1D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591441" y="409710"/>
            <a:ext cx="1683385" cy="2299836"/>
          </a:xfrm>
          <a:prstGeom prst="rect">
            <a:avLst/>
          </a:prstGeom>
        </p:spPr>
      </p:pic>
      <p:pic>
        <p:nvPicPr>
          <p:cNvPr id="24" name="Imagem 23">
            <a:extLst>
              <a:ext uri="{FF2B5EF4-FFF2-40B4-BE49-F238E27FC236}">
                <a16:creationId xmlns:a16="http://schemas.microsoft.com/office/drawing/2014/main" id="{658FF8C4-BBCC-1C57-D465-7AA4E9FB460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714" b="15139"/>
          <a:stretch/>
        </p:blipFill>
        <p:spPr>
          <a:xfrm flipH="1">
            <a:off x="14998" y="3964074"/>
            <a:ext cx="2887534" cy="2893926"/>
          </a:xfrm>
          <a:prstGeom prst="rect">
            <a:avLst/>
          </a:prstGeom>
        </p:spPr>
      </p:pic>
      <p:sp>
        <p:nvSpPr>
          <p:cNvPr id="2" name="TextBox 22">
            <a:extLst>
              <a:ext uri="{FF2B5EF4-FFF2-40B4-BE49-F238E27FC236}">
                <a16:creationId xmlns:a16="http://schemas.microsoft.com/office/drawing/2014/main" id="{6583C498-C77F-2F9A-35B1-97E63BA3E078}"/>
              </a:ext>
            </a:extLst>
          </p:cNvPr>
          <p:cNvSpPr txBox="1"/>
          <p:nvPr/>
        </p:nvSpPr>
        <p:spPr>
          <a:xfrm>
            <a:off x="1717673" y="2908485"/>
            <a:ext cx="3715460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216000" algn="ctr"/>
            <a:r>
              <a:rPr lang="pt-BR" sz="4000" dirty="0" err="1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Autoevalución</a:t>
            </a:r>
            <a:endParaRPr lang="pt-BR" sz="4000" dirty="0">
              <a:solidFill>
                <a:srgbClr val="4E2783"/>
              </a:solidFill>
              <a:effectLst/>
              <a:latin typeface="Footlight MT Light" panose="0204060206030A020304" pitchFamily="18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1109400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Imagem 19" descr="Forma&#10;&#10;Descrição gerada automaticamente com confiança média">
            <a:extLst>
              <a:ext uri="{FF2B5EF4-FFF2-40B4-BE49-F238E27FC236}">
                <a16:creationId xmlns:a16="http://schemas.microsoft.com/office/drawing/2014/main" id="{A667D9D6-B75C-C6B9-C8BD-6234B81A5E7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1722" y="2055285"/>
            <a:ext cx="6323159" cy="4044916"/>
          </a:xfrm>
          <a:prstGeom prst="rect">
            <a:avLst/>
          </a:prstGeom>
        </p:spPr>
      </p:pic>
      <p:pic>
        <p:nvPicPr>
          <p:cNvPr id="12" name="Imagem 11" descr="Forma&#10;&#10;Descrição gerada automaticamente com confiança média">
            <a:extLst>
              <a:ext uri="{FF2B5EF4-FFF2-40B4-BE49-F238E27FC236}">
                <a16:creationId xmlns:a16="http://schemas.microsoft.com/office/drawing/2014/main" id="{E5F0B364-59B0-ACBC-9A61-698EC9FB32F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2484" y="277211"/>
            <a:ext cx="5594033" cy="4044916"/>
          </a:xfrm>
          <a:prstGeom prst="rect">
            <a:avLst/>
          </a:prstGeom>
        </p:spPr>
      </p:pic>
      <p:pic>
        <p:nvPicPr>
          <p:cNvPr id="15" name="Imagem 14" descr="Forma&#10;&#10;Descrição gerada automaticamente com confiança média">
            <a:extLst>
              <a:ext uri="{FF2B5EF4-FFF2-40B4-BE49-F238E27FC236}">
                <a16:creationId xmlns:a16="http://schemas.microsoft.com/office/drawing/2014/main" id="{54F7A7F6-5DE5-003F-7821-821FC174A31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8983" y="4069961"/>
            <a:ext cx="5594033" cy="4044916"/>
          </a:xfrm>
          <a:prstGeom prst="rect">
            <a:avLst/>
          </a:prstGeom>
        </p:spPr>
      </p:pic>
      <p:pic>
        <p:nvPicPr>
          <p:cNvPr id="22" name="Imagem 21" descr="Forma&#10;&#10;Descrição gerada automaticamente com confiança média">
            <a:extLst>
              <a:ext uri="{FF2B5EF4-FFF2-40B4-BE49-F238E27FC236}">
                <a16:creationId xmlns:a16="http://schemas.microsoft.com/office/drawing/2014/main" id="{D25FD6D8-B138-BC85-5E74-5D8FE7BBCE4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3611" y="2055285"/>
            <a:ext cx="6323159" cy="4044916"/>
          </a:xfrm>
          <a:prstGeom prst="rect">
            <a:avLst/>
          </a:prstGeom>
        </p:spPr>
      </p:pic>
      <p:pic>
        <p:nvPicPr>
          <p:cNvPr id="24" name="Imagem 23">
            <a:extLst>
              <a:ext uri="{FF2B5EF4-FFF2-40B4-BE49-F238E27FC236}">
                <a16:creationId xmlns:a16="http://schemas.microsoft.com/office/drawing/2014/main" id="{658FF8C4-BBCC-1C57-D465-7AA4E9FB460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714" b="15139"/>
          <a:stretch/>
        </p:blipFill>
        <p:spPr>
          <a:xfrm flipH="1">
            <a:off x="14998" y="4837814"/>
            <a:ext cx="2015724" cy="2020186"/>
          </a:xfrm>
          <a:prstGeom prst="rect">
            <a:avLst/>
          </a:prstGeom>
        </p:spPr>
      </p:pic>
      <p:sp>
        <p:nvSpPr>
          <p:cNvPr id="9" name="Rectangle 15">
            <a:extLst>
              <a:ext uri="{FF2B5EF4-FFF2-40B4-BE49-F238E27FC236}">
                <a16:creationId xmlns:a16="http://schemas.microsoft.com/office/drawing/2014/main" id="{FF6E37B9-F9E2-9D8F-E2B2-B6432BD4310E}"/>
              </a:ext>
            </a:extLst>
          </p:cNvPr>
          <p:cNvSpPr/>
          <p:nvPr/>
        </p:nvSpPr>
        <p:spPr>
          <a:xfrm>
            <a:off x="3549535" y="764772"/>
            <a:ext cx="5029199" cy="1527115"/>
          </a:xfrm>
          <a:prstGeom prst="rect">
            <a:avLst/>
          </a:prstGeom>
          <a:solidFill>
            <a:srgbClr val="B6BBDC">
              <a:alpha val="6549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1" name="CaixaDeTexto 20">
            <a:extLst>
              <a:ext uri="{FF2B5EF4-FFF2-40B4-BE49-F238E27FC236}">
                <a16:creationId xmlns:a16="http://schemas.microsoft.com/office/drawing/2014/main" id="{008DEF45-40AC-E702-4586-8D25682EBE5A}"/>
              </a:ext>
            </a:extLst>
          </p:cNvPr>
          <p:cNvSpPr txBox="1"/>
          <p:nvPr/>
        </p:nvSpPr>
        <p:spPr>
          <a:xfrm>
            <a:off x="3759051" y="1201633"/>
            <a:ext cx="4610165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1400" dirty="0">
                <a:solidFill>
                  <a:srgbClr val="4E2783"/>
                </a:solidFill>
              </a:rPr>
              <a:t>Eres </a:t>
            </a:r>
            <a:r>
              <a:rPr lang="pt-BR" sz="1400" dirty="0" err="1">
                <a:solidFill>
                  <a:srgbClr val="4E2783"/>
                </a:solidFill>
              </a:rPr>
              <a:t>la</a:t>
            </a:r>
            <a:r>
              <a:rPr lang="pt-BR" sz="1400" dirty="0">
                <a:solidFill>
                  <a:srgbClr val="4E2783"/>
                </a:solidFill>
              </a:rPr>
              <a:t> líder, organizas todo, </a:t>
            </a:r>
            <a:r>
              <a:rPr lang="pt-BR" sz="1400" dirty="0" err="1">
                <a:solidFill>
                  <a:srgbClr val="4E2783"/>
                </a:solidFill>
              </a:rPr>
              <a:t>le</a:t>
            </a:r>
            <a:r>
              <a:rPr lang="pt-BR" sz="1400" dirty="0">
                <a:solidFill>
                  <a:srgbClr val="4E2783"/>
                </a:solidFill>
              </a:rPr>
              <a:t> </a:t>
            </a:r>
            <a:r>
              <a:rPr lang="pt-BR" sz="1400" dirty="0" err="1">
                <a:solidFill>
                  <a:srgbClr val="4E2783"/>
                </a:solidFill>
              </a:rPr>
              <a:t>dices</a:t>
            </a:r>
            <a:r>
              <a:rPr lang="pt-BR" sz="1400" dirty="0">
                <a:solidFill>
                  <a:srgbClr val="4E2783"/>
                </a:solidFill>
              </a:rPr>
              <a:t> a todo </a:t>
            </a:r>
            <a:r>
              <a:rPr lang="pt-BR" sz="1400" dirty="0" err="1">
                <a:solidFill>
                  <a:srgbClr val="4E2783"/>
                </a:solidFill>
              </a:rPr>
              <a:t>el</a:t>
            </a:r>
            <a:r>
              <a:rPr lang="pt-BR" sz="1400" dirty="0">
                <a:solidFill>
                  <a:srgbClr val="4E2783"/>
                </a:solidFill>
              </a:rPr>
              <a:t> mundo </a:t>
            </a:r>
            <a:r>
              <a:rPr lang="pt-BR" sz="1400" dirty="0" err="1">
                <a:solidFill>
                  <a:srgbClr val="4E2783"/>
                </a:solidFill>
              </a:rPr>
              <a:t>lo</a:t>
            </a:r>
            <a:r>
              <a:rPr lang="pt-BR" sz="1400" dirty="0">
                <a:solidFill>
                  <a:srgbClr val="4E2783"/>
                </a:solidFill>
              </a:rPr>
              <a:t> que </a:t>
            </a:r>
            <a:r>
              <a:rPr lang="pt-BR" sz="1400" dirty="0" err="1">
                <a:solidFill>
                  <a:srgbClr val="4E2783"/>
                </a:solidFill>
              </a:rPr>
              <a:t>tiene</a:t>
            </a:r>
            <a:r>
              <a:rPr lang="pt-BR" sz="1400" dirty="0">
                <a:solidFill>
                  <a:srgbClr val="4E2783"/>
                </a:solidFill>
              </a:rPr>
              <a:t> que </a:t>
            </a:r>
            <a:r>
              <a:rPr lang="pt-BR" sz="1400" dirty="0" err="1">
                <a:solidFill>
                  <a:srgbClr val="4E2783"/>
                </a:solidFill>
              </a:rPr>
              <a:t>hacer</a:t>
            </a:r>
            <a:r>
              <a:rPr lang="pt-BR" sz="1400" dirty="0">
                <a:solidFill>
                  <a:srgbClr val="4E2783"/>
                </a:solidFill>
              </a:rPr>
              <a:t> </a:t>
            </a:r>
            <a:r>
              <a:rPr lang="pt-BR" sz="1400" dirty="0" err="1">
                <a:solidFill>
                  <a:srgbClr val="4E2783"/>
                </a:solidFill>
              </a:rPr>
              <a:t>y</a:t>
            </a:r>
            <a:r>
              <a:rPr lang="pt-BR" sz="1400" dirty="0">
                <a:solidFill>
                  <a:srgbClr val="4E2783"/>
                </a:solidFill>
              </a:rPr>
              <a:t> eres </a:t>
            </a:r>
            <a:r>
              <a:rPr lang="pt-BR" sz="1400" dirty="0" err="1">
                <a:solidFill>
                  <a:srgbClr val="4E2783"/>
                </a:solidFill>
              </a:rPr>
              <a:t>responsable</a:t>
            </a:r>
            <a:r>
              <a:rPr lang="pt-BR" sz="1400" dirty="0">
                <a:solidFill>
                  <a:srgbClr val="4E2783"/>
                </a:solidFill>
              </a:rPr>
              <a:t> de que todo funcione </a:t>
            </a:r>
            <a:r>
              <a:rPr lang="pt-BR" sz="1400" dirty="0" err="1">
                <a:solidFill>
                  <a:srgbClr val="4E2783"/>
                </a:solidFill>
              </a:rPr>
              <a:t>bien</a:t>
            </a:r>
            <a:r>
              <a:rPr lang="pt-BR" sz="1400" dirty="0">
                <a:solidFill>
                  <a:srgbClr val="4E2783"/>
                </a:solidFill>
              </a:rPr>
              <a:t>.  Incluso </a:t>
            </a:r>
            <a:r>
              <a:rPr lang="pt-BR" sz="1400" dirty="0" err="1">
                <a:solidFill>
                  <a:srgbClr val="4E2783"/>
                </a:solidFill>
              </a:rPr>
              <a:t>puedes</a:t>
            </a:r>
            <a:r>
              <a:rPr lang="pt-BR" sz="1400" dirty="0">
                <a:solidFill>
                  <a:srgbClr val="4E2783"/>
                </a:solidFill>
              </a:rPr>
              <a:t> arbitrar uno de </a:t>
            </a:r>
            <a:r>
              <a:rPr lang="pt-BR" sz="1400" dirty="0" err="1">
                <a:solidFill>
                  <a:srgbClr val="4E2783"/>
                </a:solidFill>
              </a:rPr>
              <a:t>los</a:t>
            </a:r>
            <a:r>
              <a:rPr lang="pt-BR" sz="1400" dirty="0">
                <a:solidFill>
                  <a:srgbClr val="4E2783"/>
                </a:solidFill>
              </a:rPr>
              <a:t> partidos.</a:t>
            </a:r>
            <a:endParaRPr lang="pt-BR" sz="1400" dirty="0">
              <a:solidFill>
                <a:srgbClr val="4E2783"/>
              </a:solidFill>
              <a:latin typeface="Open Sans Condensed Condensed Light" pitchFamily="2" charset="0"/>
              <a:ea typeface="Open Sans Condensed Condensed Light" pitchFamily="2" charset="0"/>
              <a:cs typeface="Open Sans Condensed Condensed Light" pitchFamily="2" charset="0"/>
            </a:endParaRPr>
          </a:p>
        </p:txBody>
      </p:sp>
      <p:sp>
        <p:nvSpPr>
          <p:cNvPr id="3" name="Rectangle 15">
            <a:extLst>
              <a:ext uri="{FF2B5EF4-FFF2-40B4-BE49-F238E27FC236}">
                <a16:creationId xmlns:a16="http://schemas.microsoft.com/office/drawing/2014/main" id="{0CF6B753-4F5C-7DC3-3D90-8666951DF5E5}"/>
              </a:ext>
            </a:extLst>
          </p:cNvPr>
          <p:cNvSpPr/>
          <p:nvPr/>
        </p:nvSpPr>
        <p:spPr>
          <a:xfrm>
            <a:off x="3475225" y="4603394"/>
            <a:ext cx="5029199" cy="1489833"/>
          </a:xfrm>
          <a:prstGeom prst="rect">
            <a:avLst/>
          </a:prstGeom>
          <a:solidFill>
            <a:srgbClr val="B6BBDC">
              <a:alpha val="6549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8" name="Rectangle 15">
            <a:extLst>
              <a:ext uri="{FF2B5EF4-FFF2-40B4-BE49-F238E27FC236}">
                <a16:creationId xmlns:a16="http://schemas.microsoft.com/office/drawing/2014/main" id="{FC12A477-F942-EE72-58BD-770ABA0F2875}"/>
              </a:ext>
            </a:extLst>
          </p:cNvPr>
          <p:cNvSpPr/>
          <p:nvPr/>
        </p:nvSpPr>
        <p:spPr>
          <a:xfrm>
            <a:off x="480413" y="2728748"/>
            <a:ext cx="5338496" cy="1342022"/>
          </a:xfrm>
          <a:prstGeom prst="rect">
            <a:avLst/>
          </a:prstGeom>
          <a:solidFill>
            <a:srgbClr val="C3BBDC">
              <a:alpha val="6549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5" name="Rectangle 15">
            <a:extLst>
              <a:ext uri="{FF2B5EF4-FFF2-40B4-BE49-F238E27FC236}">
                <a16:creationId xmlns:a16="http://schemas.microsoft.com/office/drawing/2014/main" id="{2EDC43CD-C6FA-9C45-4FAB-6041F070CD74}"/>
              </a:ext>
            </a:extLst>
          </p:cNvPr>
          <p:cNvSpPr/>
          <p:nvPr/>
        </p:nvSpPr>
        <p:spPr>
          <a:xfrm>
            <a:off x="6205492" y="2728748"/>
            <a:ext cx="5338496" cy="1342022"/>
          </a:xfrm>
          <a:prstGeom prst="rect">
            <a:avLst/>
          </a:prstGeom>
          <a:solidFill>
            <a:srgbClr val="C3BBDC">
              <a:alpha val="6549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" name="CaixaDeTexto 1">
            <a:extLst>
              <a:ext uri="{FF2B5EF4-FFF2-40B4-BE49-F238E27FC236}">
                <a16:creationId xmlns:a16="http://schemas.microsoft.com/office/drawing/2014/main" id="{78B8EE4A-E125-0133-D4A9-DBBA4E0CC1D8}"/>
              </a:ext>
            </a:extLst>
          </p:cNvPr>
          <p:cNvSpPr txBox="1"/>
          <p:nvPr/>
        </p:nvSpPr>
        <p:spPr>
          <a:xfrm>
            <a:off x="740894" y="3010015"/>
            <a:ext cx="4843270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1400" dirty="0" err="1">
                <a:solidFill>
                  <a:srgbClr val="4E2783"/>
                </a:solidFill>
              </a:rPr>
              <a:t>Quieres</a:t>
            </a:r>
            <a:r>
              <a:rPr lang="pt-BR" sz="1400" dirty="0">
                <a:solidFill>
                  <a:srgbClr val="4E2783"/>
                </a:solidFill>
              </a:rPr>
              <a:t> estar </a:t>
            </a:r>
            <a:r>
              <a:rPr lang="pt-BR" sz="1400" dirty="0" err="1">
                <a:solidFill>
                  <a:srgbClr val="4E2783"/>
                </a:solidFill>
              </a:rPr>
              <a:t>allí</a:t>
            </a:r>
            <a:r>
              <a:rPr lang="pt-BR" sz="1400" dirty="0">
                <a:solidFill>
                  <a:srgbClr val="4E2783"/>
                </a:solidFill>
              </a:rPr>
              <a:t> </a:t>
            </a:r>
            <a:r>
              <a:rPr lang="pt-BR" sz="1400" dirty="0" err="1">
                <a:solidFill>
                  <a:srgbClr val="4E2783"/>
                </a:solidFill>
              </a:rPr>
              <a:t>con</a:t>
            </a:r>
            <a:r>
              <a:rPr lang="pt-BR" sz="1400" dirty="0">
                <a:solidFill>
                  <a:srgbClr val="4E2783"/>
                </a:solidFill>
              </a:rPr>
              <a:t> todos </a:t>
            </a:r>
            <a:r>
              <a:rPr lang="pt-BR" sz="1400" dirty="0" err="1">
                <a:solidFill>
                  <a:srgbClr val="4E2783"/>
                </a:solidFill>
              </a:rPr>
              <a:t>los</a:t>
            </a:r>
            <a:r>
              <a:rPr lang="pt-BR" sz="1400" dirty="0">
                <a:solidFill>
                  <a:srgbClr val="4E2783"/>
                </a:solidFill>
              </a:rPr>
              <a:t> </a:t>
            </a:r>
            <a:r>
              <a:rPr lang="pt-BR" sz="1400" dirty="0" err="1">
                <a:solidFill>
                  <a:srgbClr val="4E2783"/>
                </a:solidFill>
              </a:rPr>
              <a:t>demás</a:t>
            </a:r>
            <a:r>
              <a:rPr lang="pt-BR" sz="1400" dirty="0">
                <a:solidFill>
                  <a:srgbClr val="4E2783"/>
                </a:solidFill>
              </a:rPr>
              <a:t> </a:t>
            </a:r>
            <a:r>
              <a:rPr lang="pt-BR" sz="1400" dirty="0" err="1">
                <a:solidFill>
                  <a:srgbClr val="4E2783"/>
                </a:solidFill>
              </a:rPr>
              <a:t>jugadores</a:t>
            </a:r>
            <a:r>
              <a:rPr lang="pt-BR" sz="1400" dirty="0">
                <a:solidFill>
                  <a:srgbClr val="4E2783"/>
                </a:solidFill>
              </a:rPr>
              <a:t>, sea </a:t>
            </a:r>
            <a:r>
              <a:rPr lang="pt-BR" sz="1400" dirty="0" err="1">
                <a:solidFill>
                  <a:srgbClr val="4E2783"/>
                </a:solidFill>
              </a:rPr>
              <a:t>cual</a:t>
            </a:r>
            <a:r>
              <a:rPr lang="pt-BR" sz="1400" dirty="0">
                <a:solidFill>
                  <a:srgbClr val="4E2783"/>
                </a:solidFill>
              </a:rPr>
              <a:t> sea </a:t>
            </a:r>
            <a:r>
              <a:rPr lang="pt-BR" sz="1400" dirty="0" err="1">
                <a:solidFill>
                  <a:srgbClr val="4E2783"/>
                </a:solidFill>
              </a:rPr>
              <a:t>el</a:t>
            </a:r>
            <a:r>
              <a:rPr lang="pt-BR" sz="1400" dirty="0">
                <a:solidFill>
                  <a:srgbClr val="4E2783"/>
                </a:solidFill>
              </a:rPr>
              <a:t> </a:t>
            </a:r>
            <a:r>
              <a:rPr lang="pt-BR" sz="1400" dirty="0" err="1">
                <a:solidFill>
                  <a:srgbClr val="4E2783"/>
                </a:solidFill>
              </a:rPr>
              <a:t>juego</a:t>
            </a:r>
            <a:r>
              <a:rPr lang="pt-BR" sz="1400" dirty="0">
                <a:solidFill>
                  <a:srgbClr val="4E2783"/>
                </a:solidFill>
              </a:rPr>
              <a:t>: voleibol, </a:t>
            </a:r>
            <a:r>
              <a:rPr lang="pt-BR" sz="1400" dirty="0" err="1">
                <a:solidFill>
                  <a:srgbClr val="4E2783"/>
                </a:solidFill>
              </a:rPr>
              <a:t>fútbol</a:t>
            </a:r>
            <a:r>
              <a:rPr lang="pt-BR" sz="1400" dirty="0">
                <a:solidFill>
                  <a:srgbClr val="4E2783"/>
                </a:solidFill>
              </a:rPr>
              <a:t>, tira </a:t>
            </a:r>
            <a:r>
              <a:rPr lang="pt-BR" sz="1400" dirty="0" err="1">
                <a:solidFill>
                  <a:srgbClr val="4E2783"/>
                </a:solidFill>
              </a:rPr>
              <a:t>y</a:t>
            </a:r>
            <a:r>
              <a:rPr lang="pt-BR" sz="1400" dirty="0">
                <a:solidFill>
                  <a:srgbClr val="4E2783"/>
                </a:solidFill>
              </a:rPr>
              <a:t> </a:t>
            </a:r>
            <a:r>
              <a:rPr lang="pt-BR" sz="1400" dirty="0" err="1">
                <a:solidFill>
                  <a:srgbClr val="4E2783"/>
                </a:solidFill>
              </a:rPr>
              <a:t>afloja</a:t>
            </a:r>
            <a:r>
              <a:rPr lang="pt-BR" sz="1400" dirty="0">
                <a:solidFill>
                  <a:srgbClr val="4E2783"/>
                </a:solidFill>
              </a:rPr>
              <a:t>, etc. Te </a:t>
            </a:r>
            <a:r>
              <a:rPr lang="pt-BR" sz="1400" dirty="0" err="1">
                <a:solidFill>
                  <a:srgbClr val="4E2783"/>
                </a:solidFill>
              </a:rPr>
              <a:t>gusta</a:t>
            </a:r>
            <a:r>
              <a:rPr lang="pt-BR" sz="1400" dirty="0">
                <a:solidFill>
                  <a:srgbClr val="4E2783"/>
                </a:solidFill>
              </a:rPr>
              <a:t> </a:t>
            </a:r>
            <a:r>
              <a:rPr lang="pt-BR" sz="1400" dirty="0" err="1">
                <a:solidFill>
                  <a:srgbClr val="4E2783"/>
                </a:solidFill>
              </a:rPr>
              <a:t>escuchar</a:t>
            </a:r>
            <a:r>
              <a:rPr lang="pt-BR" sz="1400" dirty="0">
                <a:solidFill>
                  <a:srgbClr val="4E2783"/>
                </a:solidFill>
              </a:rPr>
              <a:t> </a:t>
            </a:r>
            <a:r>
              <a:rPr lang="pt-BR" sz="1400" dirty="0" err="1">
                <a:solidFill>
                  <a:srgbClr val="4E2783"/>
                </a:solidFill>
              </a:rPr>
              <a:t>los</a:t>
            </a:r>
            <a:r>
              <a:rPr lang="pt-BR" sz="1400" dirty="0">
                <a:solidFill>
                  <a:srgbClr val="4E2783"/>
                </a:solidFill>
              </a:rPr>
              <a:t> aplausos </a:t>
            </a:r>
            <a:r>
              <a:rPr lang="pt-BR" sz="1400" dirty="0" err="1">
                <a:solidFill>
                  <a:srgbClr val="4E2783"/>
                </a:solidFill>
              </a:rPr>
              <a:t>del</a:t>
            </a:r>
            <a:r>
              <a:rPr lang="pt-BR" sz="1400" dirty="0">
                <a:solidFill>
                  <a:srgbClr val="4E2783"/>
                </a:solidFill>
              </a:rPr>
              <a:t> público </a:t>
            </a:r>
            <a:r>
              <a:rPr lang="pt-BR" sz="1400" dirty="0" err="1">
                <a:solidFill>
                  <a:srgbClr val="4E2783"/>
                </a:solidFill>
              </a:rPr>
              <a:t>cuando</a:t>
            </a:r>
            <a:r>
              <a:rPr lang="pt-BR" sz="1400" dirty="0">
                <a:solidFill>
                  <a:srgbClr val="4E2783"/>
                </a:solidFill>
              </a:rPr>
              <a:t> </a:t>
            </a:r>
            <a:r>
              <a:rPr lang="pt-BR" sz="1400" dirty="0" err="1">
                <a:solidFill>
                  <a:srgbClr val="4E2783"/>
                </a:solidFill>
              </a:rPr>
              <a:t>juegas</a:t>
            </a:r>
            <a:r>
              <a:rPr lang="pt-BR" sz="1400" dirty="0">
                <a:solidFill>
                  <a:srgbClr val="4E2783"/>
                </a:solidFill>
              </a:rPr>
              <a:t> </a:t>
            </a:r>
            <a:r>
              <a:rPr lang="pt-BR" sz="1400" dirty="0" err="1">
                <a:solidFill>
                  <a:srgbClr val="4E2783"/>
                </a:solidFill>
              </a:rPr>
              <a:t>bien</a:t>
            </a:r>
            <a:r>
              <a:rPr lang="pt-BR" sz="1400" dirty="0">
                <a:solidFill>
                  <a:srgbClr val="4E2783"/>
                </a:solidFill>
              </a:rPr>
              <a:t>.</a:t>
            </a:r>
            <a:endParaRPr lang="pt-BR" sz="1400" dirty="0">
              <a:solidFill>
                <a:srgbClr val="4E2783"/>
              </a:solidFill>
              <a:latin typeface="Open Sans Condensed Condensed Light" pitchFamily="2" charset="0"/>
              <a:ea typeface="Open Sans Condensed Condensed Light" pitchFamily="2" charset="0"/>
              <a:cs typeface="Open Sans Condensed Condensed Light" pitchFamily="2" charset="0"/>
            </a:endParaRPr>
          </a:p>
        </p:txBody>
      </p:sp>
      <p:sp>
        <p:nvSpPr>
          <p:cNvPr id="27" name="CaixaDeTexto 26">
            <a:extLst>
              <a:ext uri="{FF2B5EF4-FFF2-40B4-BE49-F238E27FC236}">
                <a16:creationId xmlns:a16="http://schemas.microsoft.com/office/drawing/2014/main" id="{9659C571-5865-5EAE-2F00-6471E7FF3D21}"/>
              </a:ext>
            </a:extLst>
          </p:cNvPr>
          <p:cNvSpPr txBox="1"/>
          <p:nvPr/>
        </p:nvSpPr>
        <p:spPr>
          <a:xfrm>
            <a:off x="6317936" y="2861973"/>
            <a:ext cx="5226052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1400" dirty="0">
                <a:solidFill>
                  <a:srgbClr val="4E2783"/>
                </a:solidFill>
              </a:rPr>
              <a:t>Te </a:t>
            </a:r>
            <a:r>
              <a:rPr lang="pt-BR" sz="1400" dirty="0" err="1">
                <a:solidFill>
                  <a:srgbClr val="4E2783"/>
                </a:solidFill>
              </a:rPr>
              <a:t>gusta</a:t>
            </a:r>
            <a:r>
              <a:rPr lang="pt-BR" sz="1400" dirty="0">
                <a:solidFill>
                  <a:srgbClr val="4E2783"/>
                </a:solidFill>
              </a:rPr>
              <a:t> </a:t>
            </a:r>
            <a:r>
              <a:rPr lang="pt-BR" sz="1400" dirty="0" err="1">
                <a:solidFill>
                  <a:srgbClr val="4E2783"/>
                </a:solidFill>
              </a:rPr>
              <a:t>trabajar</a:t>
            </a:r>
            <a:r>
              <a:rPr lang="pt-BR" sz="1400" dirty="0">
                <a:solidFill>
                  <a:srgbClr val="4E2783"/>
                </a:solidFill>
              </a:rPr>
              <a:t> entre bastidores, prestando </a:t>
            </a:r>
            <a:r>
              <a:rPr lang="pt-BR" sz="1400" dirty="0" err="1">
                <a:solidFill>
                  <a:srgbClr val="4E2783"/>
                </a:solidFill>
              </a:rPr>
              <a:t>atención</a:t>
            </a:r>
            <a:r>
              <a:rPr lang="pt-BR" sz="1400" dirty="0">
                <a:solidFill>
                  <a:srgbClr val="4E2783"/>
                </a:solidFill>
              </a:rPr>
              <a:t> a todos </a:t>
            </a:r>
            <a:r>
              <a:rPr lang="pt-BR" sz="1400" dirty="0" err="1">
                <a:solidFill>
                  <a:srgbClr val="4E2783"/>
                </a:solidFill>
              </a:rPr>
              <a:t>los</a:t>
            </a:r>
            <a:r>
              <a:rPr lang="pt-BR" sz="1400" dirty="0">
                <a:solidFill>
                  <a:srgbClr val="4E2783"/>
                </a:solidFill>
              </a:rPr>
              <a:t> </a:t>
            </a:r>
            <a:r>
              <a:rPr lang="pt-BR" sz="1400" dirty="0" err="1">
                <a:solidFill>
                  <a:srgbClr val="4E2783"/>
                </a:solidFill>
              </a:rPr>
              <a:t>detalles</a:t>
            </a:r>
            <a:r>
              <a:rPr lang="pt-BR" sz="1400" dirty="0">
                <a:solidFill>
                  <a:srgbClr val="4E2783"/>
                </a:solidFill>
              </a:rPr>
              <a:t> que </a:t>
            </a:r>
            <a:r>
              <a:rPr lang="pt-BR" sz="1400" dirty="0" err="1">
                <a:solidFill>
                  <a:srgbClr val="4E2783"/>
                </a:solidFill>
              </a:rPr>
              <a:t>ayudan</a:t>
            </a:r>
            <a:r>
              <a:rPr lang="pt-BR" sz="1400" dirty="0">
                <a:solidFill>
                  <a:srgbClr val="4E2783"/>
                </a:solidFill>
              </a:rPr>
              <a:t> a que </a:t>
            </a:r>
            <a:r>
              <a:rPr lang="pt-BR" sz="1400" dirty="0" err="1">
                <a:solidFill>
                  <a:srgbClr val="4E2783"/>
                </a:solidFill>
              </a:rPr>
              <a:t>el</a:t>
            </a:r>
            <a:r>
              <a:rPr lang="pt-BR" sz="1400" dirty="0">
                <a:solidFill>
                  <a:srgbClr val="4E2783"/>
                </a:solidFill>
              </a:rPr>
              <a:t> </a:t>
            </a:r>
            <a:r>
              <a:rPr lang="pt-BR" sz="1400" dirty="0" err="1">
                <a:solidFill>
                  <a:srgbClr val="4E2783"/>
                </a:solidFill>
              </a:rPr>
              <a:t>picnic</a:t>
            </a:r>
            <a:r>
              <a:rPr lang="pt-BR" sz="1400" dirty="0">
                <a:solidFill>
                  <a:srgbClr val="4E2783"/>
                </a:solidFill>
              </a:rPr>
              <a:t> sea </a:t>
            </a:r>
            <a:r>
              <a:rPr lang="pt-BR" sz="1400" dirty="0" err="1">
                <a:solidFill>
                  <a:srgbClr val="4E2783"/>
                </a:solidFill>
              </a:rPr>
              <a:t>un</a:t>
            </a:r>
            <a:r>
              <a:rPr lang="pt-BR" sz="1400" dirty="0">
                <a:solidFill>
                  <a:srgbClr val="4E2783"/>
                </a:solidFill>
              </a:rPr>
              <a:t> </a:t>
            </a:r>
            <a:r>
              <a:rPr lang="pt-BR" sz="1400" dirty="0" err="1">
                <a:solidFill>
                  <a:srgbClr val="4E2783"/>
                </a:solidFill>
              </a:rPr>
              <a:t>éxito</a:t>
            </a:r>
            <a:r>
              <a:rPr lang="pt-BR" sz="1400" dirty="0">
                <a:solidFill>
                  <a:srgbClr val="4E2783"/>
                </a:solidFill>
              </a:rPr>
              <a:t>. Te </a:t>
            </a:r>
            <a:r>
              <a:rPr lang="pt-BR" sz="1400" dirty="0" err="1">
                <a:solidFill>
                  <a:srgbClr val="4E2783"/>
                </a:solidFill>
              </a:rPr>
              <a:t>gusta</a:t>
            </a:r>
            <a:r>
              <a:rPr lang="pt-BR" sz="1400" dirty="0">
                <a:solidFill>
                  <a:srgbClr val="4E2783"/>
                </a:solidFill>
              </a:rPr>
              <a:t> preparar </a:t>
            </a:r>
            <a:r>
              <a:rPr lang="pt-BR" sz="1400" dirty="0" err="1">
                <a:solidFill>
                  <a:srgbClr val="4E2783"/>
                </a:solidFill>
              </a:rPr>
              <a:t>la</a:t>
            </a:r>
            <a:r>
              <a:rPr lang="pt-BR" sz="1400" dirty="0">
                <a:solidFill>
                  <a:srgbClr val="4E2783"/>
                </a:solidFill>
              </a:rPr>
              <a:t> comida, </a:t>
            </a:r>
            <a:r>
              <a:rPr lang="pt-BR" sz="1400" dirty="0" err="1">
                <a:solidFill>
                  <a:srgbClr val="4E2783"/>
                </a:solidFill>
              </a:rPr>
              <a:t>hacer</a:t>
            </a:r>
            <a:r>
              <a:rPr lang="pt-BR" sz="1400" dirty="0">
                <a:solidFill>
                  <a:srgbClr val="4E2783"/>
                </a:solidFill>
              </a:rPr>
              <a:t> </a:t>
            </a:r>
            <a:r>
              <a:rPr lang="pt-BR" sz="1400" dirty="0" err="1">
                <a:solidFill>
                  <a:srgbClr val="4E2783"/>
                </a:solidFill>
              </a:rPr>
              <a:t>los</a:t>
            </a:r>
            <a:r>
              <a:rPr lang="pt-BR" sz="1400" dirty="0">
                <a:solidFill>
                  <a:srgbClr val="4E2783"/>
                </a:solidFill>
              </a:rPr>
              <a:t> </a:t>
            </a:r>
            <a:r>
              <a:rPr lang="pt-BR" sz="1400" dirty="0" err="1">
                <a:solidFill>
                  <a:srgbClr val="4E2783"/>
                </a:solidFill>
              </a:rPr>
              <a:t>carteles</a:t>
            </a:r>
            <a:r>
              <a:rPr lang="pt-BR" sz="1400" dirty="0">
                <a:solidFill>
                  <a:srgbClr val="4E2783"/>
                </a:solidFill>
              </a:rPr>
              <a:t>, enviar </a:t>
            </a:r>
            <a:r>
              <a:rPr lang="pt-BR" sz="1400" dirty="0" err="1">
                <a:solidFill>
                  <a:srgbClr val="4E2783"/>
                </a:solidFill>
              </a:rPr>
              <a:t>las</a:t>
            </a:r>
            <a:r>
              <a:rPr lang="pt-BR" sz="1400" dirty="0">
                <a:solidFill>
                  <a:srgbClr val="4E2783"/>
                </a:solidFill>
              </a:rPr>
              <a:t> </a:t>
            </a:r>
            <a:r>
              <a:rPr lang="pt-BR" sz="1400" dirty="0" err="1">
                <a:solidFill>
                  <a:srgbClr val="4E2783"/>
                </a:solidFill>
              </a:rPr>
              <a:t>invitaciones</a:t>
            </a:r>
            <a:r>
              <a:rPr lang="pt-BR" sz="1400" dirty="0">
                <a:solidFill>
                  <a:srgbClr val="4E2783"/>
                </a:solidFill>
              </a:rPr>
              <a:t>, comprar </a:t>
            </a:r>
            <a:r>
              <a:rPr lang="pt-BR" sz="1400" dirty="0" err="1">
                <a:solidFill>
                  <a:srgbClr val="4E2783"/>
                </a:solidFill>
              </a:rPr>
              <a:t>los</a:t>
            </a:r>
            <a:r>
              <a:rPr lang="pt-BR" sz="1400" dirty="0">
                <a:solidFill>
                  <a:srgbClr val="4E2783"/>
                </a:solidFill>
              </a:rPr>
              <a:t> </a:t>
            </a:r>
            <a:r>
              <a:rPr lang="pt-BR" sz="1400" dirty="0" err="1">
                <a:solidFill>
                  <a:srgbClr val="4E2783"/>
                </a:solidFill>
              </a:rPr>
              <a:t>materiales</a:t>
            </a:r>
            <a:r>
              <a:rPr lang="pt-BR" sz="1400" dirty="0">
                <a:solidFill>
                  <a:srgbClr val="4E2783"/>
                </a:solidFill>
              </a:rPr>
              <a:t> o planificar </a:t>
            </a:r>
            <a:r>
              <a:rPr lang="pt-BR" sz="1400" dirty="0" err="1">
                <a:solidFill>
                  <a:srgbClr val="4E2783"/>
                </a:solidFill>
              </a:rPr>
              <a:t>un</a:t>
            </a:r>
            <a:r>
              <a:rPr lang="pt-BR" sz="1400" dirty="0">
                <a:solidFill>
                  <a:srgbClr val="4E2783"/>
                </a:solidFill>
              </a:rPr>
              <a:t> </a:t>
            </a:r>
            <a:r>
              <a:rPr lang="pt-BR" sz="1400" dirty="0" err="1">
                <a:solidFill>
                  <a:srgbClr val="4E2783"/>
                </a:solidFill>
              </a:rPr>
              <a:t>juego</a:t>
            </a:r>
            <a:r>
              <a:rPr lang="pt-BR" sz="1400" dirty="0">
                <a:solidFill>
                  <a:srgbClr val="4E2783"/>
                </a:solidFill>
              </a:rPr>
              <a:t> </a:t>
            </a:r>
            <a:r>
              <a:rPr lang="pt-BR" sz="1400" dirty="0" err="1">
                <a:solidFill>
                  <a:srgbClr val="4E2783"/>
                </a:solidFill>
              </a:rPr>
              <a:t>en</a:t>
            </a:r>
            <a:r>
              <a:rPr lang="pt-BR" sz="1400" dirty="0">
                <a:solidFill>
                  <a:srgbClr val="4E2783"/>
                </a:solidFill>
              </a:rPr>
              <a:t> </a:t>
            </a:r>
            <a:r>
              <a:rPr lang="pt-BR" sz="1400" dirty="0" err="1">
                <a:solidFill>
                  <a:srgbClr val="4E2783"/>
                </a:solidFill>
              </a:rPr>
              <a:t>el</a:t>
            </a:r>
            <a:r>
              <a:rPr lang="pt-BR" sz="1400" dirty="0">
                <a:solidFill>
                  <a:srgbClr val="4E2783"/>
                </a:solidFill>
              </a:rPr>
              <a:t> que </a:t>
            </a:r>
            <a:r>
              <a:rPr lang="pt-BR" sz="1400" dirty="0" err="1">
                <a:solidFill>
                  <a:srgbClr val="4E2783"/>
                </a:solidFill>
              </a:rPr>
              <a:t>los</a:t>
            </a:r>
            <a:r>
              <a:rPr lang="pt-BR" sz="1400" dirty="0">
                <a:solidFill>
                  <a:srgbClr val="4E2783"/>
                </a:solidFill>
              </a:rPr>
              <a:t> </a:t>
            </a:r>
            <a:r>
              <a:rPr lang="pt-BR" sz="1400" dirty="0" err="1">
                <a:solidFill>
                  <a:srgbClr val="4E2783"/>
                </a:solidFill>
              </a:rPr>
              <a:t>niños</a:t>
            </a:r>
            <a:r>
              <a:rPr lang="pt-BR" sz="1400" dirty="0">
                <a:solidFill>
                  <a:srgbClr val="4E2783"/>
                </a:solidFill>
              </a:rPr>
              <a:t> </a:t>
            </a:r>
            <a:r>
              <a:rPr lang="pt-BR" sz="1400" dirty="0" err="1">
                <a:solidFill>
                  <a:srgbClr val="4E2783"/>
                </a:solidFill>
              </a:rPr>
              <a:t>puedan</a:t>
            </a:r>
            <a:r>
              <a:rPr lang="pt-BR" sz="1400" dirty="0">
                <a:solidFill>
                  <a:srgbClr val="4E2783"/>
                </a:solidFill>
              </a:rPr>
              <a:t> participar. </a:t>
            </a:r>
          </a:p>
        </p:txBody>
      </p:sp>
      <p:sp>
        <p:nvSpPr>
          <p:cNvPr id="29" name="CaixaDeTexto 28">
            <a:extLst>
              <a:ext uri="{FF2B5EF4-FFF2-40B4-BE49-F238E27FC236}">
                <a16:creationId xmlns:a16="http://schemas.microsoft.com/office/drawing/2014/main" id="{62901CB5-7FE4-DB77-A4BE-A1F4AC882197}"/>
              </a:ext>
            </a:extLst>
          </p:cNvPr>
          <p:cNvSpPr txBox="1"/>
          <p:nvPr/>
        </p:nvSpPr>
        <p:spPr>
          <a:xfrm>
            <a:off x="3644348" y="5015595"/>
            <a:ext cx="4793270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1400" dirty="0" err="1">
                <a:solidFill>
                  <a:srgbClr val="4E2783"/>
                </a:solidFill>
              </a:rPr>
              <a:t>Traes</a:t>
            </a:r>
            <a:r>
              <a:rPr lang="pt-BR" sz="1400" dirty="0">
                <a:solidFill>
                  <a:srgbClr val="4E2783"/>
                </a:solidFill>
              </a:rPr>
              <a:t> tu </a:t>
            </a:r>
            <a:r>
              <a:rPr lang="pt-BR" sz="1400" dirty="0" err="1">
                <a:solidFill>
                  <a:srgbClr val="4E2783"/>
                </a:solidFill>
              </a:rPr>
              <a:t>propia</a:t>
            </a:r>
            <a:r>
              <a:rPr lang="pt-BR" sz="1400" dirty="0">
                <a:solidFill>
                  <a:srgbClr val="4E2783"/>
                </a:solidFill>
              </a:rPr>
              <a:t> alfombra/</a:t>
            </a:r>
            <a:r>
              <a:rPr lang="pt-BR" sz="1400" dirty="0" err="1">
                <a:solidFill>
                  <a:srgbClr val="4E2783"/>
                </a:solidFill>
              </a:rPr>
              <a:t>esterilla</a:t>
            </a:r>
            <a:r>
              <a:rPr lang="pt-BR" sz="1400" dirty="0">
                <a:solidFill>
                  <a:srgbClr val="4E2783"/>
                </a:solidFill>
              </a:rPr>
              <a:t> o </a:t>
            </a:r>
            <a:r>
              <a:rPr lang="pt-BR" sz="1400" dirty="0" err="1">
                <a:solidFill>
                  <a:srgbClr val="4E2783"/>
                </a:solidFill>
              </a:rPr>
              <a:t>silla</a:t>
            </a:r>
            <a:r>
              <a:rPr lang="pt-BR" sz="1400" dirty="0">
                <a:solidFill>
                  <a:srgbClr val="4E2783"/>
                </a:solidFill>
              </a:rPr>
              <a:t> para </a:t>
            </a:r>
            <a:r>
              <a:rPr lang="pt-BR" sz="1400" dirty="0" err="1">
                <a:solidFill>
                  <a:srgbClr val="4E2783"/>
                </a:solidFill>
              </a:rPr>
              <a:t>sentarte</a:t>
            </a:r>
            <a:r>
              <a:rPr lang="pt-BR" sz="1400" dirty="0">
                <a:solidFill>
                  <a:srgbClr val="4E2783"/>
                </a:solidFill>
              </a:rPr>
              <a:t> </a:t>
            </a:r>
            <a:r>
              <a:rPr lang="pt-BR" sz="1400" dirty="0" err="1">
                <a:solidFill>
                  <a:srgbClr val="4E2783"/>
                </a:solidFill>
              </a:rPr>
              <a:t>y</a:t>
            </a:r>
            <a:r>
              <a:rPr lang="pt-BR" sz="1400" dirty="0">
                <a:solidFill>
                  <a:srgbClr val="4E2783"/>
                </a:solidFill>
              </a:rPr>
              <a:t> te alegras de ver a </a:t>
            </a:r>
            <a:r>
              <a:rPr lang="pt-BR" sz="1400" dirty="0" err="1">
                <a:solidFill>
                  <a:srgbClr val="4E2783"/>
                </a:solidFill>
              </a:rPr>
              <a:t>los</a:t>
            </a:r>
            <a:r>
              <a:rPr lang="pt-BR" sz="1400" dirty="0">
                <a:solidFill>
                  <a:srgbClr val="4E2783"/>
                </a:solidFill>
              </a:rPr>
              <a:t> </a:t>
            </a:r>
            <a:r>
              <a:rPr lang="pt-BR" sz="1400" dirty="0" err="1">
                <a:solidFill>
                  <a:srgbClr val="4E2783"/>
                </a:solidFill>
              </a:rPr>
              <a:t>demás</a:t>
            </a:r>
            <a:r>
              <a:rPr lang="pt-BR" sz="1400" dirty="0">
                <a:solidFill>
                  <a:srgbClr val="4E2783"/>
                </a:solidFill>
              </a:rPr>
              <a:t> </a:t>
            </a:r>
            <a:r>
              <a:rPr lang="pt-BR" sz="1400" dirty="0" err="1">
                <a:solidFill>
                  <a:srgbClr val="4E2783"/>
                </a:solidFill>
              </a:rPr>
              <a:t>trabajar</a:t>
            </a:r>
            <a:r>
              <a:rPr lang="pt-BR" sz="1400" dirty="0">
                <a:solidFill>
                  <a:srgbClr val="4E2783"/>
                </a:solidFill>
              </a:rPr>
              <a:t> </a:t>
            </a:r>
            <a:r>
              <a:rPr lang="pt-BR" sz="1400" dirty="0" err="1">
                <a:solidFill>
                  <a:srgbClr val="4E2783"/>
                </a:solidFill>
              </a:rPr>
              <a:t>y</a:t>
            </a:r>
            <a:r>
              <a:rPr lang="pt-BR" sz="1400" dirty="0">
                <a:solidFill>
                  <a:srgbClr val="4E2783"/>
                </a:solidFill>
              </a:rPr>
              <a:t> disfrutar. Eres parte de </a:t>
            </a:r>
            <a:r>
              <a:rPr lang="pt-BR" sz="1400" dirty="0" err="1">
                <a:solidFill>
                  <a:srgbClr val="4E2783"/>
                </a:solidFill>
              </a:rPr>
              <a:t>la</a:t>
            </a:r>
            <a:r>
              <a:rPr lang="pt-BR" sz="1400" dirty="0">
                <a:solidFill>
                  <a:srgbClr val="4E2783"/>
                </a:solidFill>
              </a:rPr>
              <a:t> </a:t>
            </a:r>
            <a:r>
              <a:rPr lang="pt-BR" sz="1400" dirty="0" err="1">
                <a:solidFill>
                  <a:srgbClr val="4E2783"/>
                </a:solidFill>
              </a:rPr>
              <a:t>hinchada</a:t>
            </a:r>
            <a:r>
              <a:rPr lang="pt-BR" sz="1400" dirty="0">
                <a:solidFill>
                  <a:srgbClr val="4E2783"/>
                </a:solidFill>
              </a:rPr>
              <a:t>/</a:t>
            </a:r>
            <a:r>
              <a:rPr lang="pt-BR" sz="1400" dirty="0" err="1">
                <a:solidFill>
                  <a:srgbClr val="4E2783"/>
                </a:solidFill>
              </a:rPr>
              <a:t>multitud</a:t>
            </a:r>
            <a:r>
              <a:rPr lang="pt-BR" sz="1400" dirty="0">
                <a:solidFill>
                  <a:srgbClr val="4E2783"/>
                </a:solidFill>
              </a:rPr>
              <a:t>, disfrutando </a:t>
            </a:r>
            <a:r>
              <a:rPr lang="pt-BR" sz="1400" dirty="0" err="1">
                <a:solidFill>
                  <a:srgbClr val="4E2783"/>
                </a:solidFill>
              </a:rPr>
              <a:t>mientras</a:t>
            </a:r>
            <a:r>
              <a:rPr lang="pt-BR" sz="1400" dirty="0">
                <a:solidFill>
                  <a:srgbClr val="4E2783"/>
                </a:solidFill>
              </a:rPr>
              <a:t> te </a:t>
            </a:r>
            <a:r>
              <a:rPr lang="pt-BR" sz="1400" dirty="0" err="1">
                <a:solidFill>
                  <a:srgbClr val="4E2783"/>
                </a:solidFill>
              </a:rPr>
              <a:t>sientas</a:t>
            </a:r>
            <a:r>
              <a:rPr lang="pt-BR" sz="1400" dirty="0">
                <a:solidFill>
                  <a:srgbClr val="4E2783"/>
                </a:solidFill>
              </a:rPr>
              <a:t> </a:t>
            </a:r>
            <a:r>
              <a:rPr lang="pt-BR" sz="1400" dirty="0" err="1">
                <a:solidFill>
                  <a:srgbClr val="4E2783"/>
                </a:solidFill>
              </a:rPr>
              <a:t>y</a:t>
            </a:r>
            <a:r>
              <a:rPr lang="pt-BR" sz="1400" dirty="0">
                <a:solidFill>
                  <a:srgbClr val="4E2783"/>
                </a:solidFill>
              </a:rPr>
              <a:t> te </a:t>
            </a:r>
            <a:r>
              <a:rPr lang="pt-BR" sz="1400" dirty="0" err="1">
                <a:solidFill>
                  <a:srgbClr val="4E2783"/>
                </a:solidFill>
              </a:rPr>
              <a:t>relajas</a:t>
            </a:r>
            <a:r>
              <a:rPr lang="pt-BR" sz="1400" dirty="0">
                <a:solidFill>
                  <a:srgbClr val="4E2783"/>
                </a:solidFill>
              </a:rPr>
              <a:t>.</a:t>
            </a:r>
            <a:endParaRPr lang="pt-BR" sz="1400" dirty="0">
              <a:solidFill>
                <a:srgbClr val="4E2783"/>
              </a:solidFill>
              <a:latin typeface="Open Sans Condensed Condensed Light" pitchFamily="2" charset="0"/>
              <a:ea typeface="Open Sans Condensed Condensed Light" pitchFamily="2" charset="0"/>
              <a:cs typeface="Open Sans Condensed Condensed Light" pitchFamily="2" charset="0"/>
            </a:endParaRPr>
          </a:p>
        </p:txBody>
      </p:sp>
      <p:sp>
        <p:nvSpPr>
          <p:cNvPr id="31" name="Retângulo 30">
            <a:extLst>
              <a:ext uri="{FF2B5EF4-FFF2-40B4-BE49-F238E27FC236}">
                <a16:creationId xmlns:a16="http://schemas.microsoft.com/office/drawing/2014/main" id="{6D5CD451-7957-A762-77FA-3E50B126659E}"/>
              </a:ext>
            </a:extLst>
          </p:cNvPr>
          <p:cNvSpPr/>
          <p:nvPr/>
        </p:nvSpPr>
        <p:spPr>
          <a:xfrm>
            <a:off x="4745182" y="472440"/>
            <a:ext cx="2701636" cy="56815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b="1" dirty="0" err="1">
                <a:solidFill>
                  <a:srgbClr val="4E2783"/>
                </a:solidFill>
                <a:latin typeface="Open Sans Condensed Condensed Light" pitchFamily="2" charset="0"/>
                <a:ea typeface="Open Sans Condensed Condensed Light" pitchFamily="2" charset="0"/>
                <a:cs typeface="Open Sans Condensed Condensed Light" pitchFamily="2" charset="0"/>
              </a:rPr>
              <a:t>Coordinadora</a:t>
            </a:r>
            <a:endParaRPr lang="pt-BR" b="1" dirty="0">
              <a:solidFill>
                <a:srgbClr val="4E2783"/>
              </a:solidFill>
              <a:latin typeface="Open Sans Condensed Condensed Light" pitchFamily="2" charset="0"/>
              <a:ea typeface="Open Sans Condensed Condensed Light" pitchFamily="2" charset="0"/>
              <a:cs typeface="Open Sans Condensed Condensed Light" pitchFamily="2" charset="0"/>
            </a:endParaRPr>
          </a:p>
        </p:txBody>
      </p:sp>
      <p:sp>
        <p:nvSpPr>
          <p:cNvPr id="32" name="Retângulo 31">
            <a:extLst>
              <a:ext uri="{FF2B5EF4-FFF2-40B4-BE49-F238E27FC236}">
                <a16:creationId xmlns:a16="http://schemas.microsoft.com/office/drawing/2014/main" id="{713AF695-095B-6A86-B116-546335CC47D1}"/>
              </a:ext>
            </a:extLst>
          </p:cNvPr>
          <p:cNvSpPr/>
          <p:nvPr/>
        </p:nvSpPr>
        <p:spPr>
          <a:xfrm>
            <a:off x="625371" y="2352804"/>
            <a:ext cx="2701636" cy="56815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b="1" dirty="0" err="1">
                <a:solidFill>
                  <a:srgbClr val="4E2783"/>
                </a:solidFill>
                <a:latin typeface="Open Sans Condensed Condensed Light" pitchFamily="2" charset="0"/>
                <a:ea typeface="Open Sans Condensed Condensed Light" pitchFamily="2" charset="0"/>
                <a:cs typeface="Open Sans Condensed Condensed Light" pitchFamily="2" charset="0"/>
              </a:rPr>
              <a:t>Jugadora</a:t>
            </a:r>
            <a:r>
              <a:rPr lang="pt-BR" b="1" dirty="0">
                <a:solidFill>
                  <a:srgbClr val="4E2783"/>
                </a:solidFill>
                <a:latin typeface="Open Sans Condensed Condensed Light" pitchFamily="2" charset="0"/>
                <a:ea typeface="Open Sans Condensed Condensed Light" pitchFamily="2" charset="0"/>
                <a:cs typeface="Open Sans Condensed Condensed Light" pitchFamily="2" charset="0"/>
              </a:rPr>
              <a:t> </a:t>
            </a:r>
          </a:p>
        </p:txBody>
      </p:sp>
      <p:sp>
        <p:nvSpPr>
          <p:cNvPr id="33" name="Retângulo 32">
            <a:extLst>
              <a:ext uri="{FF2B5EF4-FFF2-40B4-BE49-F238E27FC236}">
                <a16:creationId xmlns:a16="http://schemas.microsoft.com/office/drawing/2014/main" id="{7E804CD8-2C8C-6890-E094-97A840330D6D}"/>
              </a:ext>
            </a:extLst>
          </p:cNvPr>
          <p:cNvSpPr/>
          <p:nvPr/>
        </p:nvSpPr>
        <p:spPr>
          <a:xfrm>
            <a:off x="8681111" y="2277908"/>
            <a:ext cx="2701636" cy="56815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b="1" dirty="0">
                <a:solidFill>
                  <a:srgbClr val="4E2783"/>
                </a:solidFill>
                <a:latin typeface="Open Sans Condensed Condensed Light" pitchFamily="2" charset="0"/>
                <a:ea typeface="Open Sans Condensed Condensed Light" pitchFamily="2" charset="0"/>
                <a:cs typeface="Open Sans Condensed Condensed Light" pitchFamily="2" charset="0"/>
              </a:rPr>
              <a:t>Comité</a:t>
            </a:r>
          </a:p>
        </p:txBody>
      </p:sp>
      <p:sp>
        <p:nvSpPr>
          <p:cNvPr id="34" name="Retângulo 33">
            <a:extLst>
              <a:ext uri="{FF2B5EF4-FFF2-40B4-BE49-F238E27FC236}">
                <a16:creationId xmlns:a16="http://schemas.microsoft.com/office/drawing/2014/main" id="{A7C8A0E4-14B4-E2BD-ED99-C6B88AF779A6}"/>
              </a:ext>
            </a:extLst>
          </p:cNvPr>
          <p:cNvSpPr/>
          <p:nvPr/>
        </p:nvSpPr>
        <p:spPr>
          <a:xfrm>
            <a:off x="4646266" y="4253934"/>
            <a:ext cx="2701636" cy="56815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b="1" dirty="0" err="1">
                <a:solidFill>
                  <a:srgbClr val="4E2783"/>
                </a:solidFill>
                <a:latin typeface="Open Sans Condensed Condensed Light" pitchFamily="2" charset="0"/>
                <a:ea typeface="Open Sans Condensed Condensed Light" pitchFamily="2" charset="0"/>
                <a:cs typeface="Open Sans Condensed Condensed Light" pitchFamily="2" charset="0"/>
              </a:rPr>
              <a:t>Hinchada</a:t>
            </a:r>
            <a:endParaRPr lang="pt-BR" b="1" dirty="0">
              <a:solidFill>
                <a:srgbClr val="4E2783"/>
              </a:solidFill>
              <a:latin typeface="Open Sans Condensed Condensed Light" pitchFamily="2" charset="0"/>
              <a:ea typeface="Open Sans Condensed Condensed Light" pitchFamily="2" charset="0"/>
              <a:cs typeface="Open Sans Condensed Condensed Ligh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462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m 10" descr="Padrão do plano de fundo&#10;&#10;Descrição gerada automaticamente">
            <a:extLst>
              <a:ext uri="{FF2B5EF4-FFF2-40B4-BE49-F238E27FC236}">
                <a16:creationId xmlns:a16="http://schemas.microsoft.com/office/drawing/2014/main" id="{FFBA7A49-F3BC-040F-A474-51A013D4401E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7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6465360" y="729506"/>
            <a:ext cx="8563071" cy="5751315"/>
          </a:xfrm>
          <a:prstGeom prst="rect">
            <a:avLst/>
          </a:prstGeom>
        </p:spPr>
      </p:pic>
      <p:sp>
        <p:nvSpPr>
          <p:cNvPr id="2" name="Retângulo 1">
            <a:extLst>
              <a:ext uri="{FF2B5EF4-FFF2-40B4-BE49-F238E27FC236}">
                <a16:creationId xmlns:a16="http://schemas.microsoft.com/office/drawing/2014/main" id="{3EF5F37B-F0C6-C6F5-F383-3049833E0B08}"/>
              </a:ext>
            </a:extLst>
          </p:cNvPr>
          <p:cNvSpPr/>
          <p:nvPr/>
        </p:nvSpPr>
        <p:spPr>
          <a:xfrm>
            <a:off x="3851910" y="2579528"/>
            <a:ext cx="5189220" cy="3513205"/>
          </a:xfrm>
          <a:prstGeom prst="rect">
            <a:avLst/>
          </a:prstGeom>
          <a:solidFill>
            <a:srgbClr val="C3BBDC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A9B81AB-B7DF-FC98-ABE8-C5B2F19E0C29}"/>
              </a:ext>
            </a:extLst>
          </p:cNvPr>
          <p:cNvSpPr txBox="1">
            <a:spLocks/>
          </p:cNvSpPr>
          <p:nvPr/>
        </p:nvSpPr>
        <p:spPr>
          <a:xfrm>
            <a:off x="4113822" y="2874195"/>
            <a:ext cx="4812013" cy="554805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pt-BR" sz="180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Si </a:t>
            </a:r>
            <a:r>
              <a:rPr lang="pt-BR" sz="1800" dirty="0" err="1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has</a:t>
            </a:r>
            <a:r>
              <a:rPr lang="pt-BR" sz="180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 elegido </a:t>
            </a:r>
            <a:r>
              <a:rPr lang="pt-BR" sz="1800" dirty="0" err="1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jugadora</a:t>
            </a:r>
            <a:r>
              <a:rPr lang="pt-BR" sz="180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, </a:t>
            </a:r>
            <a:r>
              <a:rPr lang="pt-BR" sz="1800" dirty="0" err="1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probablemente</a:t>
            </a:r>
            <a:r>
              <a:rPr lang="pt-BR" sz="180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1800" dirty="0" err="1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tengas</a:t>
            </a:r>
            <a:r>
              <a:rPr lang="pt-BR" sz="180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1800" dirty="0" err="1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un</a:t>
            </a:r>
            <a:r>
              <a:rPr lang="pt-BR" sz="180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 temperamento más sanguíneo. Te </a:t>
            </a:r>
            <a:r>
              <a:rPr lang="pt-BR" sz="1800" dirty="0" err="1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gusta</a:t>
            </a:r>
            <a:r>
              <a:rPr lang="pt-BR" sz="180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1800" dirty="0" err="1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la</a:t>
            </a:r>
            <a:r>
              <a:rPr lang="pt-BR" sz="180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 gente, </a:t>
            </a:r>
            <a:r>
              <a:rPr lang="pt-BR" sz="1800" dirty="0" err="1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la</a:t>
            </a:r>
            <a:r>
              <a:rPr lang="pt-BR" sz="180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1800" dirty="0" err="1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acción</a:t>
            </a:r>
            <a:r>
              <a:rPr lang="pt-BR" sz="180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1800" dirty="0" err="1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y</a:t>
            </a:r>
            <a:r>
              <a:rPr lang="pt-BR" sz="180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 te </a:t>
            </a:r>
            <a:r>
              <a:rPr lang="pt-BR" sz="1800" dirty="0" err="1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gusta</a:t>
            </a:r>
            <a:r>
              <a:rPr lang="pt-BR" sz="180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1800" dirty="0" err="1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hacerte</a:t>
            </a:r>
            <a:r>
              <a:rPr lang="pt-BR" sz="180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 notar por </a:t>
            </a:r>
            <a:r>
              <a:rPr lang="pt-BR" sz="1800" dirty="0" err="1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los</a:t>
            </a:r>
            <a:r>
              <a:rPr lang="pt-BR" sz="180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1800" dirty="0" err="1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demás</a:t>
            </a:r>
            <a:r>
              <a:rPr lang="pt-BR" sz="180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. Te </a:t>
            </a:r>
            <a:r>
              <a:rPr lang="pt-BR" sz="1800" dirty="0" err="1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gusta</a:t>
            </a:r>
            <a:r>
              <a:rPr lang="pt-BR" sz="180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 que </a:t>
            </a:r>
            <a:r>
              <a:rPr lang="pt-BR" sz="1800" dirty="0" err="1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la</a:t>
            </a:r>
            <a:r>
              <a:rPr lang="pt-BR" sz="180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 gente te aplauda </a:t>
            </a:r>
            <a:r>
              <a:rPr lang="pt-BR" sz="1800" dirty="0" err="1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y</a:t>
            </a:r>
            <a:r>
              <a:rPr lang="pt-BR" sz="180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 se </a:t>
            </a:r>
            <a:r>
              <a:rPr lang="pt-BR" sz="1800" dirty="0" err="1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ría</a:t>
            </a:r>
            <a:r>
              <a:rPr lang="pt-BR" sz="180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 de </a:t>
            </a:r>
            <a:r>
              <a:rPr lang="pt-BR" sz="1800" dirty="0" err="1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tus</a:t>
            </a:r>
            <a:r>
              <a:rPr lang="pt-BR" sz="180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1800" dirty="0" err="1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colocaciones</a:t>
            </a:r>
            <a:r>
              <a:rPr lang="pt-BR" sz="180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. Estar rodeado de gente te da </a:t>
            </a:r>
            <a:r>
              <a:rPr lang="pt-BR" sz="1800" dirty="0" err="1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energía</a:t>
            </a:r>
            <a:r>
              <a:rPr lang="pt-BR" sz="180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1800" dirty="0" err="1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y</a:t>
            </a:r>
            <a:r>
              <a:rPr lang="pt-BR" sz="180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1800" dirty="0" err="1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tener</a:t>
            </a:r>
            <a:r>
              <a:rPr lang="pt-BR" sz="180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1800" dirty="0" err="1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muchos</a:t>
            </a:r>
            <a:r>
              <a:rPr lang="pt-BR" sz="180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 amigos es importante para ti.</a:t>
            </a:r>
          </a:p>
        </p:txBody>
      </p:sp>
      <p:sp>
        <p:nvSpPr>
          <p:cNvPr id="3" name="TextBox 22">
            <a:extLst>
              <a:ext uri="{FF2B5EF4-FFF2-40B4-BE49-F238E27FC236}">
                <a16:creationId xmlns:a16="http://schemas.microsoft.com/office/drawing/2014/main" id="{756A365E-4E29-A59E-572F-AC410C61E418}"/>
              </a:ext>
            </a:extLst>
          </p:cNvPr>
          <p:cNvSpPr txBox="1"/>
          <p:nvPr/>
        </p:nvSpPr>
        <p:spPr>
          <a:xfrm>
            <a:off x="1133352" y="765267"/>
            <a:ext cx="75694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600" dirty="0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¿</a:t>
            </a:r>
            <a:r>
              <a:rPr lang="pt-BR" sz="3600" dirty="0" err="1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Cuál</a:t>
            </a:r>
            <a:r>
              <a:rPr lang="pt-BR" sz="3600" dirty="0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 es tu temperamento? </a:t>
            </a:r>
          </a:p>
        </p:txBody>
      </p:sp>
    </p:spTree>
    <p:extLst>
      <p:ext uri="{BB962C8B-B14F-4D97-AF65-F5344CB8AC3E}">
        <p14:creationId xmlns:p14="http://schemas.microsoft.com/office/powerpoint/2010/main" val="3044672944"/>
      </p:ext>
    </p:extLst>
  </p:cSld>
  <p:clrMapOvr>
    <a:masterClrMapping/>
  </p:clrMapOvr>
  <p:transition spd="slow">
    <p:push dir="u"/>
  </p:transition>
</p:sld>
</file>

<file path=ppt/theme/theme1.xml><?xml version="1.0" encoding="utf-8"?>
<a:theme xmlns:a="http://schemas.openxmlformats.org/drawingml/2006/main" name="Office Theme">
  <a:themeElements>
    <a:clrScheme name="Peach">
      <a:dk1>
        <a:srgbClr val="000000"/>
      </a:dk1>
      <a:lt1>
        <a:srgbClr val="FFFFFF"/>
      </a:lt1>
      <a:dk2>
        <a:srgbClr val="464646"/>
      </a:dk2>
      <a:lt2>
        <a:srgbClr val="FFFFFF"/>
      </a:lt2>
      <a:accent1>
        <a:srgbClr val="F69A8F"/>
      </a:accent1>
      <a:accent2>
        <a:srgbClr val="F8B1AA"/>
      </a:accent2>
      <a:accent3>
        <a:srgbClr val="F9BFB9"/>
      </a:accent3>
      <a:accent4>
        <a:srgbClr val="F6C0A8"/>
      </a:accent4>
      <a:accent5>
        <a:srgbClr val="F4B69A"/>
      </a:accent5>
      <a:accent6>
        <a:srgbClr val="F2A786"/>
      </a:accent6>
      <a:hlink>
        <a:srgbClr val="FFFFFF"/>
      </a:hlink>
      <a:folHlink>
        <a:srgbClr val="FFFFFF"/>
      </a:folHlink>
    </a:clrScheme>
    <a:fontScheme name="Custom 6">
      <a:majorFont>
        <a:latin typeface="Constantia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624F9E3DF7FBAB4A9A6D824FE11CA10C" ma:contentTypeVersion="18" ma:contentTypeDescription="Crie um novo documento." ma:contentTypeScope="" ma:versionID="e667ed11a7dc85a5ce8aef94a7e3c0c4">
  <xsd:schema xmlns:xsd="http://www.w3.org/2001/XMLSchema" xmlns:xs="http://www.w3.org/2001/XMLSchema" xmlns:p="http://schemas.microsoft.com/office/2006/metadata/properties" xmlns:ns2="4d66254c-b8c0-4e16-9669-44d49c614d61" xmlns:ns3="cc85661e-698c-471d-81cd-239229bffddc" targetNamespace="http://schemas.microsoft.com/office/2006/metadata/properties" ma:root="true" ma:fieldsID="86402b3dae7abd56f70f156dc023e281" ns2:_="" ns3:_="">
    <xsd:import namespace="4d66254c-b8c0-4e16-9669-44d49c614d61"/>
    <xsd:import namespace="cc85661e-698c-471d-81cd-239229bffdd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LengthInSecond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SearchPropertie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d66254c-b8c0-4e16-9669-44d49c614d6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3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1" nillable="true" ma:taxonomy="true" ma:internalName="lcf76f155ced4ddcb4097134ff3c332f" ma:taxonomyFieldName="MediaServiceImageTags" ma:displayName="Marcações de imagem" ma:readOnly="false" ma:fieldId="{5cf76f15-5ced-4ddc-b409-7134ff3c332f}" ma:taxonomyMulti="true" ma:sspId="8e8593b7-542e-4346-9e98-482410f851d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SearchProperties" ma:index="23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85661e-698c-471d-81cd-239229bffddc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Compartilhado com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Detalhes de Compartilhado Com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47e5e28a-6981-44d9-947a-1619d35bb1a9}" ma:internalName="TaxCatchAll" ma:showField="CatchAllData" ma:web="cc85661e-698c-471d-81cd-239229bffdd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ú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4d66254c-b8c0-4e16-9669-44d49c614d61">
      <Terms xmlns="http://schemas.microsoft.com/office/infopath/2007/PartnerControls"/>
    </lcf76f155ced4ddcb4097134ff3c332f>
    <TaxCatchAll xmlns="cc85661e-698c-471d-81cd-239229bffddc" xsi:nil="true"/>
  </documentManagement>
</p:properties>
</file>

<file path=customXml/itemProps1.xml><?xml version="1.0" encoding="utf-8"?>
<ds:datastoreItem xmlns:ds="http://schemas.openxmlformats.org/officeDocument/2006/customXml" ds:itemID="{53E1363F-656E-4B1E-8717-A165EE7B4E0C}"/>
</file>

<file path=customXml/itemProps2.xml><?xml version="1.0" encoding="utf-8"?>
<ds:datastoreItem xmlns:ds="http://schemas.openxmlformats.org/officeDocument/2006/customXml" ds:itemID="{BC8DF4FF-1A34-4EB9-B5A5-2DC8A657EE4B}"/>
</file>

<file path=customXml/itemProps3.xml><?xml version="1.0" encoding="utf-8"?>
<ds:datastoreItem xmlns:ds="http://schemas.openxmlformats.org/officeDocument/2006/customXml" ds:itemID="{744B9498-E3CC-439A-805D-024D56A7D1C2}"/>
</file>

<file path=docProps/app.xml><?xml version="1.0" encoding="utf-8"?>
<Properties xmlns="http://schemas.openxmlformats.org/officeDocument/2006/extended-properties" xmlns:vt="http://schemas.openxmlformats.org/officeDocument/2006/docPropsVTypes">
  <TotalTime>7756</TotalTime>
  <Words>668</Words>
  <Application>Microsoft Macintosh PowerPoint</Application>
  <PresentationFormat>Widescreen</PresentationFormat>
  <Paragraphs>37</Paragraphs>
  <Slides>13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13</vt:i4>
      </vt:variant>
    </vt:vector>
  </HeadingPairs>
  <TitlesOfParts>
    <vt:vector size="19" baseType="lpstr">
      <vt:lpstr>Nickainley Normal</vt:lpstr>
      <vt:lpstr>Calibri</vt:lpstr>
      <vt:lpstr>Arial</vt:lpstr>
      <vt:lpstr>Open Sans Condensed Condensed Light</vt:lpstr>
      <vt:lpstr>Footlight MT Light</vt:lpstr>
      <vt:lpstr>Office Theme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Bagus</dc:creator>
  <cp:lastModifiedBy>UNB - AMa - Wanessa Cristina Reis Ribeiro</cp:lastModifiedBy>
  <cp:revision>85</cp:revision>
  <dcterms:created xsi:type="dcterms:W3CDTF">2019-05-05T15:23:12Z</dcterms:created>
  <dcterms:modified xsi:type="dcterms:W3CDTF">2022-09-26T12:40:07Z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0x010100624F9E3DF7FBAB4A9A6D824FE11CA10C</vt:lpwstr>
  </property>
  <property fmtid="{D5CDD505-2E9C-101B-9397-08002B2CF9AE}" pid="3" name="MediaServiceImageTags">
    <vt:lpwstr/>
  </property>
</Properties>
</file>